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10"/>
  </p:notesMasterIdLst>
  <p:sldIdLst>
    <p:sldId id="256" r:id="rId3"/>
    <p:sldId id="265" r:id="rId4"/>
    <p:sldId id="342" r:id="rId5"/>
    <p:sldId id="343" r:id="rId6"/>
    <p:sldId id="344" r:id="rId7"/>
    <p:sldId id="345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D9A"/>
    <a:srgbClr val="0505FF"/>
    <a:srgbClr val="452103"/>
    <a:srgbClr val="0000FF"/>
    <a:srgbClr val="006600"/>
    <a:srgbClr val="F0D7AA"/>
    <a:srgbClr val="04FA44"/>
    <a:srgbClr val="8A0000"/>
    <a:srgbClr val="A8F0F2"/>
    <a:srgbClr val="D8B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81275-CCC4-4186-9EEC-544B9EFA9B9A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AD8E-E7E1-4F11-B305-3FBA7607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AD8E-E7E1-4F11-B305-3FBA76072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1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5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7AA">
            <a:alpha val="7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596739" cy="6318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TREM LEADERSHIP MONTH 5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7996" y="1806575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6600"/>
                </a:solidFill>
                <a:latin typeface="Algerian" pitchFamily="82" charset="0"/>
              </a:rPr>
              <a:t>THE PORTRAIT OF A PERSON OF INFLUENCE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3920" y="3886200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00FF"/>
                </a:solidFill>
                <a:latin typeface="Swiss921 BT" pitchFamily="34" charset="0"/>
              </a:rPr>
              <a:t>A PERSON OF </a:t>
            </a:r>
            <a:r>
              <a:rPr lang="en-US" sz="5400" b="1" dirty="0" smtClean="0">
                <a:solidFill>
                  <a:srgbClr val="0000FF"/>
                </a:solidFill>
                <a:latin typeface="Swiss921 BT" pitchFamily="34" charset="0"/>
              </a:rPr>
              <a:t>INFLUENCE</a:t>
            </a:r>
            <a:endParaRPr lang="en-US" sz="3200" b="1" dirty="0" smtClean="0">
              <a:solidFill>
                <a:srgbClr val="0000FF"/>
              </a:solidFill>
              <a:latin typeface="Swiss921 B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00FF"/>
                </a:solidFill>
                <a:latin typeface="Swiss921 BT" pitchFamily="34" charset="0"/>
              </a:rPr>
              <a:t>EMPOWERS </a:t>
            </a:r>
            <a:r>
              <a:rPr lang="en-US" sz="5400" b="1" dirty="0" smtClean="0">
                <a:solidFill>
                  <a:srgbClr val="0000FF"/>
                </a:solidFill>
                <a:latin typeface="Swiss921 BT" pitchFamily="34" charset="0"/>
              </a:rPr>
              <a:t>PEOPLE</a:t>
            </a:r>
            <a:endParaRPr lang="en-US" sz="5400" b="1" dirty="0">
              <a:solidFill>
                <a:srgbClr val="0000FF"/>
              </a:solidFill>
              <a:latin typeface="Swiss9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EMPOWERS PEOPLE</a:t>
            </a:r>
            <a:endParaRPr lang="en-US" sz="4000" dirty="0">
              <a:solidFill>
                <a:srgbClr val="0000FF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24300"/>
            <a:ext cx="8763000" cy="53340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When you empower people, you enable them to reach the highest levels of their personal and professional potential. </a:t>
            </a:r>
            <a:endParaRPr lang="en-US" sz="33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Show 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people that you believe in them completely. 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Trust 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with decisions. </a:t>
            </a:r>
            <a:endParaRPr lang="en-US" sz="33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Give 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permission to take on challenges. </a:t>
            </a:r>
            <a:endParaRPr lang="en-US" sz="33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Delegate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 </a:t>
            </a:r>
            <a:endParaRPr lang="en-US" sz="33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3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Aim 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for a win-win situation where the </a:t>
            </a:r>
            <a:r>
              <a:rPr lang="en-US" sz="330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empowerer</a:t>
            </a:r>
            <a:r>
              <a:rPr lang="en-US" sz="33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loses nothing in the process of sharing authority with others.</a:t>
            </a:r>
            <a:endParaRPr lang="en-US" sz="33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0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EMPOWERS PEOPLE</a:t>
            </a:r>
            <a:endParaRPr lang="en-US" sz="4000" dirty="0">
              <a:solidFill>
                <a:srgbClr val="0000FF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3340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Jesus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empowered his disciples. </a:t>
            </a: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✤</a:t>
            </a: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Mark </a:t>
            </a:r>
            <a:r>
              <a:rPr lang="en-US" sz="36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3:13-15 </a:t>
            </a:r>
            <a:endParaRPr lang="en-US" sz="3600" b="1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13 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he </a:t>
            </a:r>
            <a:r>
              <a:rPr lang="en-US" sz="340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goeth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up into a mountain, and </a:t>
            </a:r>
            <a:r>
              <a:rPr lang="en-US" sz="3400" b="1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calleth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unto him whom he would: and they came unto him. </a:t>
            </a:r>
            <a:endParaRPr lang="en-US" sz="34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14 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he ordained twelve, that they should be with him, and that he might send them forth to preach, </a:t>
            </a:r>
            <a:endParaRPr lang="en-US" sz="34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15 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to have power to heal sicknesses, and to cast out devils: </a:t>
            </a:r>
            <a:endParaRPr lang="en-US" sz="34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8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EMPOWERS PEOPLE</a:t>
            </a:r>
            <a:endParaRPr lang="en-US" sz="4000" dirty="0">
              <a:solidFill>
                <a:srgbClr val="0000FF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334000"/>
          </a:xfrm>
        </p:spPr>
        <p:txBody>
          <a:bodyPr>
            <a:noAutofit/>
          </a:bodyPr>
          <a:lstStyle/>
          <a:p>
            <a:pPr marL="461963" lvl="0" indent="-4619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Empowering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takes a process of successively increasing the challenges and enlarging the authority.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461963" lvl="0" indent="-4619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It </a:t>
            </a:r>
            <a:r>
              <a:rPr lang="en-US" sz="36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starts from simple tasks that grow to more complex ones. </a:t>
            </a:r>
            <a:endParaRPr lang="en-US" sz="36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461963" lvl="0" indent="-4619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Luke </a:t>
            </a:r>
            <a:r>
              <a:rPr lang="en-US" sz="3600" b="1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16:1-2 </a:t>
            </a:r>
            <a:endParaRPr lang="en-US" sz="3600" b="1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1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4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</a:t>
            </a:r>
            <a:r>
              <a:rPr lang="en-US" sz="34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he said also unto his disciples, There was a certain rich man, which had a steward; and the same was accused unto him that he had wasted his goods. </a:t>
            </a:r>
            <a:endParaRPr lang="en-US" sz="34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59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EMPOWERS PEOPLE</a:t>
            </a:r>
            <a:endParaRPr lang="en-US" sz="4000" dirty="0">
              <a:solidFill>
                <a:srgbClr val="0000FF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334000"/>
          </a:xfrm>
        </p:spPr>
        <p:txBody>
          <a:bodyPr>
            <a:noAutofit/>
          </a:bodyPr>
          <a:lstStyle/>
          <a:p>
            <a:pPr marL="461963" lvl="0" indent="-461963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Use </a:t>
            </a:r>
            <a:r>
              <a:rPr lang="en-US" sz="40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following steps in empowering others: </a:t>
            </a:r>
            <a:endParaRPr lang="en-US" sz="4000" b="1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Evaluate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on their knowledge, skill, and desire.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Model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for them the right attitudes and work ethics.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Give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permission to succeed. Expect it. Verbalize it. Reinforce it.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030288" lvl="0" indent="-5683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Transfer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authority to them. Share your power and ability to get things</a:t>
            </a:r>
            <a:endParaRPr lang="en-US" sz="3400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32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00FF"/>
                </a:solidFill>
                <a:latin typeface="Gloucester MT Extra Condensed" pitchFamily="18" charset="0"/>
              </a:rPr>
              <a:t>EMPOWERS PEOPLE</a:t>
            </a:r>
            <a:endParaRPr lang="en-US" sz="4000" dirty="0">
              <a:solidFill>
                <a:srgbClr val="0000FF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334000"/>
          </a:xfrm>
        </p:spPr>
        <p:txBody>
          <a:bodyPr>
            <a:noAutofit/>
          </a:bodyPr>
          <a:lstStyle/>
          <a:p>
            <a:pPr marL="1204913" lvl="0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Publicly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show conﬁdence in them.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204913" lvl="0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Supply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with honest, positive feedback.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204913" lvl="0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Privately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coach them through mistakes and inadequacies</a:t>
            </a: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</a:t>
            </a:r>
          </a:p>
          <a:p>
            <a:pPr marL="1204913" lvl="0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Applaud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when they make progress. </a:t>
            </a:r>
            <a:endParaRPr lang="en-US" sz="3600" b="1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1204913" lvl="0" indent="-7429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3600" b="1" dirty="0" smtClean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Release </a:t>
            </a:r>
            <a:r>
              <a:rPr lang="en-US" sz="3600" b="1" dirty="0">
                <a:solidFill>
                  <a:srgbClr val="452103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them to continue on their own as soon as they are ready.</a:t>
            </a:r>
            <a:endParaRPr lang="en-US" sz="3400" dirty="0" smtClean="0">
              <a:solidFill>
                <a:srgbClr val="452103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00FF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EMPOWERES PEOPLE</a:t>
            </a:r>
            <a:endParaRPr lang="en-US" sz="1900" i="1" dirty="0">
              <a:solidFill>
                <a:srgbClr val="0000FF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813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lumMod val="17000"/>
              </a:srgbClr>
            </a:gs>
            <a:gs pos="13000">
              <a:srgbClr val="0047FF"/>
            </a:gs>
            <a:gs pos="43000">
              <a:srgbClr val="77FD9A"/>
            </a:gs>
            <a:gs pos="49000">
              <a:srgbClr val="0047FF"/>
            </a:gs>
            <a:gs pos="71000">
              <a:srgbClr val="0505FF"/>
            </a:gs>
            <a:gs pos="66000">
              <a:srgbClr val="77FD9A"/>
            </a:gs>
            <a:gs pos="82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2590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THANK </a:t>
            </a:r>
            <a:r>
              <a:rPr lang="en-US" sz="8000" dirty="0" smtClean="0">
                <a:solidFill>
                  <a:srgbClr val="FF0000"/>
                </a:solidFill>
                <a:latin typeface="Arial Black" pitchFamily="34" charset="0"/>
              </a:rPr>
              <a:t>YOU</a:t>
            </a:r>
          </a:p>
          <a:p>
            <a:pPr marL="0" indent="0" algn="ctr">
              <a:buNone/>
            </a:pPr>
            <a:r>
              <a:rPr lang="en-US" sz="65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US" sz="48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Swiss921 BT" pitchFamily="34" charset="0"/>
                <a:cs typeface="Adobe Hebrew" pitchFamily="18" charset="-79"/>
              </a:rPr>
              <a:t>AND GOD BLESS</a:t>
            </a:r>
            <a:endParaRPr lang="en-US" sz="4800" dirty="0">
              <a:latin typeface="Swiss921 BT" pitchFamily="34" charset="0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63960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1329</TotalTime>
  <Words>414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Oriel</vt:lpstr>
      <vt:lpstr>TREM LEADERSHIP MONTH 5</vt:lpstr>
      <vt:lpstr>A PERSON OF INFLUENCE EMPOWERS PEOPLE</vt:lpstr>
      <vt:lpstr>A PERSON OF INFLUENCE EMPOWERS PEOPLE</vt:lpstr>
      <vt:lpstr>A PERSON OF INFLUENCE EMPOWERS PEOPLE</vt:lpstr>
      <vt:lpstr>A PERSON OF INFLUENCE EMPOWERS PEOPLE</vt:lpstr>
      <vt:lpstr>A PERSON OF INFLUENCE EMPOWERS PEOPLE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INTERGRITY</dc:title>
  <dc:creator>Windows User</dc:creator>
  <cp:lastModifiedBy>TREM UYO MEDIA-AUDIO</cp:lastModifiedBy>
  <cp:revision>66</cp:revision>
  <dcterms:created xsi:type="dcterms:W3CDTF">2020-01-31T22:12:31Z</dcterms:created>
  <dcterms:modified xsi:type="dcterms:W3CDTF">2020-02-17T20:09:57Z</dcterms:modified>
</cp:coreProperties>
</file>