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20" r:id="rId2"/>
    <p:sldMasterId id="2147483732" r:id="rId3"/>
  </p:sldMasterIdLst>
  <p:notesMasterIdLst>
    <p:notesMasterId r:id="rId13"/>
  </p:notesMasterIdLst>
  <p:sldIdLst>
    <p:sldId id="256" r:id="rId4"/>
    <p:sldId id="265" r:id="rId5"/>
    <p:sldId id="296" r:id="rId6"/>
    <p:sldId id="297" r:id="rId7"/>
    <p:sldId id="299" r:id="rId8"/>
    <p:sldId id="298" r:id="rId9"/>
    <p:sldId id="300" r:id="rId10"/>
    <p:sldId id="301" r:id="rId11"/>
    <p:sldId id="28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23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881275-CCC4-4186-9EEC-544B9EFA9B9A}" type="datetimeFigureOut">
              <a:rPr lang="en-US" smtClean="0"/>
              <a:t>07-Feb-20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96AD8E-E7E1-4F11-B305-3FBA7607212F}" type="slidenum">
              <a:rPr lang="en-US" smtClean="0"/>
              <a:t>‹#›</a:t>
            </a:fld>
            <a:endParaRPr lang="en-US"/>
          </a:p>
        </p:txBody>
      </p:sp>
    </p:spTree>
    <p:extLst>
      <p:ext uri="{BB962C8B-B14F-4D97-AF65-F5344CB8AC3E}">
        <p14:creationId xmlns:p14="http://schemas.microsoft.com/office/powerpoint/2010/main" val="8033438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A96AD8E-E7E1-4F11-B305-3FBA7607212F}" type="slidenum">
              <a:rPr lang="en-US" smtClean="0"/>
              <a:t>1</a:t>
            </a:fld>
            <a:endParaRPr lang="en-US"/>
          </a:p>
        </p:txBody>
      </p:sp>
    </p:spTree>
    <p:extLst>
      <p:ext uri="{BB962C8B-B14F-4D97-AF65-F5344CB8AC3E}">
        <p14:creationId xmlns:p14="http://schemas.microsoft.com/office/powerpoint/2010/main" val="3414715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6FB7816-5210-4EA7-8994-122717D6FFAB}" type="datetime1">
              <a:rPr lang="en-US" smtClean="0"/>
              <a:t>07-Feb-20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4257328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EC342D-8FA2-4885-B413-D31CF15FB547}" type="datetime1">
              <a:rPr lang="en-US" smtClean="0"/>
              <a:t>07-Feb-20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2953407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0C8AB3-A630-44A8-95B7-49FCF9D511E2}" type="datetime1">
              <a:rPr lang="en-US" smtClean="0"/>
              <a:t>07-Feb-20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7161521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16FB7816-5210-4EA7-8994-122717D6FFAB}" type="datetime1">
              <a:rPr lang="en-US" smtClean="0"/>
              <a:t>07-Feb-20</a:t>
            </a:fld>
            <a:endParaRPr lang="en-US"/>
          </a:p>
        </p:txBody>
      </p:sp>
      <p:sp>
        <p:nvSpPr>
          <p:cNvPr id="8" name="Footer Placeholder 7"/>
          <p:cNvSpPr>
            <a:spLocks noGrp="1"/>
          </p:cNvSpPr>
          <p:nvPr>
            <p:ph type="ftr" sz="quarter" idx="11"/>
          </p:nvPr>
        </p:nvSpPr>
        <p:spPr/>
        <p:txBody>
          <a:bodyPr/>
          <a:lstStyle>
            <a:extLst/>
          </a:lstStyle>
          <a:p>
            <a:r>
              <a:rPr lang="en-US" smtClean="0"/>
              <a:t>TREM CHURCH GROWTH2020: THE PORTRAIT OF A PERSON INFLUENCE</a:t>
            </a:r>
            <a:endParaRPr lang="en-US"/>
          </a:p>
        </p:txBody>
      </p:sp>
      <p:sp>
        <p:nvSpPr>
          <p:cNvPr id="11" name="Slide Number Placeholder 10"/>
          <p:cNvSpPr>
            <a:spLocks noGrp="1"/>
          </p:cNvSpPr>
          <p:nvPr>
            <p:ph type="sldNum" sz="quarter" idx="12"/>
          </p:nvPr>
        </p:nvSpPr>
        <p:spPr/>
        <p:txBody>
          <a:bodyPr/>
          <a:lstStyle>
            <a:extLst/>
          </a:lstStyle>
          <a:p>
            <a:fld id="{1D715250-561D-4F53-832E-A20DA87BACF3}"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9A5FB69-8396-4FAD-B316-FA11C6FB0379}" type="datetime1">
              <a:rPr lang="en-US" smtClean="0"/>
              <a:t>07-Feb-20</a:t>
            </a:fld>
            <a:endParaRPr lang="en-US"/>
          </a:p>
        </p:txBody>
      </p:sp>
      <p:sp>
        <p:nvSpPr>
          <p:cNvPr id="5" name="Footer Placeholder 4"/>
          <p:cNvSpPr>
            <a:spLocks noGrp="1"/>
          </p:cNvSpPr>
          <p:nvPr>
            <p:ph type="ftr" sz="quarter" idx="11"/>
          </p:nvPr>
        </p:nvSpPr>
        <p:spPr/>
        <p:txBody>
          <a:bodyPr/>
          <a:lstStyle>
            <a:extLst/>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extLst/>
          </a:lstStyle>
          <a:p>
            <a:fld id="{1D715250-561D-4F53-832E-A20DA87BACF3}"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D1985A8-0D8C-4122-B4FB-57B31FCADE7D}" type="datetime1">
              <a:rPr lang="en-US" smtClean="0"/>
              <a:t>07-Feb-20</a:t>
            </a:fld>
            <a:endParaRPr lang="en-US"/>
          </a:p>
        </p:txBody>
      </p:sp>
      <p:sp>
        <p:nvSpPr>
          <p:cNvPr id="5" name="Footer Placeholder 4"/>
          <p:cNvSpPr>
            <a:spLocks noGrp="1"/>
          </p:cNvSpPr>
          <p:nvPr>
            <p:ph type="ftr" sz="quarter" idx="11"/>
          </p:nvPr>
        </p:nvSpPr>
        <p:spPr/>
        <p:txBody>
          <a:bodyPr/>
          <a:lstStyle>
            <a:extLst/>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extLst/>
          </a:lstStyle>
          <a:p>
            <a:fld id="{1D715250-561D-4F53-832E-A20DA87BACF3}"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B8EC3C6-954B-45E4-8C77-379341615CC6}" type="datetime1">
              <a:rPr lang="en-US" smtClean="0"/>
              <a:t>07-Feb-20</a:t>
            </a:fld>
            <a:endParaRPr lang="en-US"/>
          </a:p>
        </p:txBody>
      </p:sp>
      <p:sp>
        <p:nvSpPr>
          <p:cNvPr id="6" name="Footer Placeholder 5"/>
          <p:cNvSpPr>
            <a:spLocks noGrp="1"/>
          </p:cNvSpPr>
          <p:nvPr>
            <p:ph type="ftr" sz="quarter" idx="11"/>
          </p:nvPr>
        </p:nvSpPr>
        <p:spPr/>
        <p:txBody>
          <a:bodyPr/>
          <a:lstStyle>
            <a:extLst/>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p:txBody>
          <a:bodyPr/>
          <a:lstStyle>
            <a:extLst/>
          </a:lstStyle>
          <a:p>
            <a:fld id="{1D715250-561D-4F53-832E-A20DA87BACF3}"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ACF8AB0-A725-46E3-ADAD-BC6C2D7E1897}" type="datetime1">
              <a:rPr lang="en-US" smtClean="0"/>
              <a:t>07-Feb-20</a:t>
            </a:fld>
            <a:endParaRPr lang="en-US"/>
          </a:p>
        </p:txBody>
      </p:sp>
      <p:sp>
        <p:nvSpPr>
          <p:cNvPr id="8" name="Footer Placeholder 7"/>
          <p:cNvSpPr>
            <a:spLocks noGrp="1"/>
          </p:cNvSpPr>
          <p:nvPr>
            <p:ph type="ftr" sz="quarter" idx="11"/>
          </p:nvPr>
        </p:nvSpPr>
        <p:spPr/>
        <p:txBody>
          <a:bodyPr/>
          <a:lstStyle>
            <a:extLst/>
          </a:lstStyle>
          <a:p>
            <a:r>
              <a:rPr lang="en-US" smtClean="0"/>
              <a:t>TREM CHURCH GROWTH2020: THE PORTRAIT OF A PERSON INFLUENCE</a:t>
            </a:r>
            <a:endParaRPr lang="en-US"/>
          </a:p>
        </p:txBody>
      </p:sp>
      <p:sp>
        <p:nvSpPr>
          <p:cNvPr id="9" name="Slide Number Placeholder 8"/>
          <p:cNvSpPr>
            <a:spLocks noGrp="1"/>
          </p:cNvSpPr>
          <p:nvPr>
            <p:ph type="sldNum" sz="quarter" idx="12"/>
          </p:nvPr>
        </p:nvSpPr>
        <p:spPr/>
        <p:txBody>
          <a:bodyPr/>
          <a:lstStyle>
            <a:extLst/>
          </a:lstStyle>
          <a:p>
            <a:fld id="{1D715250-561D-4F53-832E-A20DA87BACF3}"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4B1B1C83-2AF4-4E0B-999F-531AE272B5FC}" type="datetime1">
              <a:rPr lang="en-US" smtClean="0"/>
              <a:t>07-Feb-20</a:t>
            </a:fld>
            <a:endParaRPr lang="en-US"/>
          </a:p>
        </p:txBody>
      </p:sp>
      <p:sp>
        <p:nvSpPr>
          <p:cNvPr id="4" name="Footer Placeholder 3"/>
          <p:cNvSpPr>
            <a:spLocks noGrp="1"/>
          </p:cNvSpPr>
          <p:nvPr>
            <p:ph type="ftr" sz="quarter" idx="11"/>
          </p:nvPr>
        </p:nvSpPr>
        <p:spPr/>
        <p:txBody>
          <a:bodyPr/>
          <a:lstStyle>
            <a:extLst/>
          </a:lstStyle>
          <a:p>
            <a:r>
              <a:rPr lang="en-US" smtClean="0"/>
              <a:t>TREM CHURCH GROWTH2020: THE PORTRAIT OF A PERSON INFLUENCE</a:t>
            </a:r>
            <a:endParaRPr lang="en-US"/>
          </a:p>
        </p:txBody>
      </p:sp>
      <p:sp>
        <p:nvSpPr>
          <p:cNvPr id="5" name="Slide Number Placeholder 4"/>
          <p:cNvSpPr>
            <a:spLocks noGrp="1"/>
          </p:cNvSpPr>
          <p:nvPr>
            <p:ph type="sldNum" sz="quarter" idx="12"/>
          </p:nvPr>
        </p:nvSpPr>
        <p:spPr/>
        <p:txBody>
          <a:bodyPr/>
          <a:lstStyle>
            <a:extLst/>
          </a:lstStyle>
          <a:p>
            <a:fld id="{1D715250-561D-4F53-832E-A20DA87BACF3}"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3FD6B244-D622-4BA1-B183-0272E09572E1}" type="datetime1">
              <a:rPr lang="en-US" smtClean="0"/>
              <a:t>07-Feb-20</a:t>
            </a:fld>
            <a:endParaRPr lang="en-US"/>
          </a:p>
        </p:txBody>
      </p:sp>
      <p:sp>
        <p:nvSpPr>
          <p:cNvPr id="3" name="Footer Placeholder 2"/>
          <p:cNvSpPr>
            <a:spLocks noGrp="1"/>
          </p:cNvSpPr>
          <p:nvPr>
            <p:ph type="ftr" sz="quarter" idx="11"/>
          </p:nvPr>
        </p:nvSpPr>
        <p:spPr/>
        <p:txBody>
          <a:bodyPr/>
          <a:lstStyle>
            <a:extLst/>
          </a:lstStyle>
          <a:p>
            <a:r>
              <a:rPr lang="en-US" smtClean="0"/>
              <a:t>TREM CHURCH GROWTH2020: THE PORTRAIT OF A PERSON INFLUENCE</a:t>
            </a:r>
            <a:endParaRPr lang="en-US"/>
          </a:p>
        </p:txBody>
      </p:sp>
      <p:sp>
        <p:nvSpPr>
          <p:cNvPr id="4" name="Slide Number Placeholder 3"/>
          <p:cNvSpPr>
            <a:spLocks noGrp="1"/>
          </p:cNvSpPr>
          <p:nvPr>
            <p:ph type="sldNum" sz="quarter" idx="12"/>
          </p:nvPr>
        </p:nvSpPr>
        <p:spPr/>
        <p:txBody>
          <a:bodyPr/>
          <a:lstStyle>
            <a:extLst/>
          </a:lstStyle>
          <a:p>
            <a:fld id="{1D715250-561D-4F53-832E-A20DA87BACF3}"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66017ED-4FC7-4DDA-8889-59543BD8D64A}" type="datetime1">
              <a:rPr lang="en-US" smtClean="0"/>
              <a:t>07-Feb-20</a:t>
            </a:fld>
            <a:endParaRPr lang="en-US"/>
          </a:p>
        </p:txBody>
      </p:sp>
      <p:sp>
        <p:nvSpPr>
          <p:cNvPr id="6" name="Footer Placeholder 5"/>
          <p:cNvSpPr>
            <a:spLocks noGrp="1"/>
          </p:cNvSpPr>
          <p:nvPr>
            <p:ph type="ftr" sz="quarter" idx="11"/>
          </p:nvPr>
        </p:nvSpPr>
        <p:spPr/>
        <p:txBody>
          <a:bodyPr/>
          <a:lstStyle>
            <a:extLst/>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p:txBody>
          <a:bodyPr/>
          <a:lstStyle>
            <a:extLst/>
          </a:lstStyle>
          <a:p>
            <a:fld id="{1D715250-561D-4F53-832E-A20DA87BACF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A5FB69-8396-4FAD-B316-FA11C6FB0379}" type="datetime1">
              <a:rPr lang="en-US" smtClean="0"/>
              <a:t>07-Feb-20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21056153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A9E958C-5506-4A4F-A39F-4506687A1734}" type="datetime1">
              <a:rPr lang="en-US" smtClean="0"/>
              <a:t>07-Feb-20</a:t>
            </a:fld>
            <a:endParaRPr lang="en-US"/>
          </a:p>
        </p:txBody>
      </p:sp>
      <p:sp>
        <p:nvSpPr>
          <p:cNvPr id="6" name="Footer Placeholder 5"/>
          <p:cNvSpPr>
            <a:spLocks noGrp="1"/>
          </p:cNvSpPr>
          <p:nvPr>
            <p:ph type="ftr" sz="quarter" idx="11"/>
          </p:nvPr>
        </p:nvSpPr>
        <p:spPr/>
        <p:txBody>
          <a:bodyPr/>
          <a:lstStyle>
            <a:extLst/>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p:txBody>
          <a:bodyPr/>
          <a:lstStyle>
            <a:extLst/>
          </a:lstStyle>
          <a:p>
            <a:fld id="{1D715250-561D-4F53-832E-A20DA87BACF3}" type="slidenum">
              <a:rPr lang="en-US" smtClean="0"/>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0EC342D-8FA2-4885-B413-D31CF15FB547}" type="datetime1">
              <a:rPr lang="en-US" smtClean="0"/>
              <a:t>07-Feb-20</a:t>
            </a:fld>
            <a:endParaRPr lang="en-US"/>
          </a:p>
        </p:txBody>
      </p:sp>
      <p:sp>
        <p:nvSpPr>
          <p:cNvPr id="5" name="Footer Placeholder 4"/>
          <p:cNvSpPr>
            <a:spLocks noGrp="1"/>
          </p:cNvSpPr>
          <p:nvPr>
            <p:ph type="ftr" sz="quarter" idx="11"/>
          </p:nvPr>
        </p:nvSpPr>
        <p:spPr/>
        <p:txBody>
          <a:bodyPr/>
          <a:lstStyle>
            <a:extLst/>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extLst/>
          </a:lstStyle>
          <a:p>
            <a:fld id="{1D715250-561D-4F53-832E-A20DA87BACF3}"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60C8AB3-A630-44A8-95B7-49FCF9D511E2}" type="datetime1">
              <a:rPr lang="en-US" smtClean="0"/>
              <a:t>07-Feb-20</a:t>
            </a:fld>
            <a:endParaRPr lang="en-US"/>
          </a:p>
        </p:txBody>
      </p:sp>
      <p:sp>
        <p:nvSpPr>
          <p:cNvPr id="5" name="Footer Placeholder 4"/>
          <p:cNvSpPr>
            <a:spLocks noGrp="1"/>
          </p:cNvSpPr>
          <p:nvPr>
            <p:ph type="ftr" sz="quarter" idx="11"/>
          </p:nvPr>
        </p:nvSpPr>
        <p:spPr/>
        <p:txBody>
          <a:bodyPr/>
          <a:lstStyle>
            <a:extLst/>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extLst/>
          </a:lstStyle>
          <a:p>
            <a:fld id="{1D715250-561D-4F53-832E-A20DA87BACF3}" type="slidenum">
              <a:rPr lang="en-US" smtClean="0"/>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6FB7816-5210-4EA7-8994-122717D6FFAB}" type="datetime1">
              <a:rPr lang="en-US" smtClean="0"/>
              <a:t>07-Feb-20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A5FB69-8396-4FAD-B316-FA11C6FB0379}" type="datetime1">
              <a:rPr lang="en-US" smtClean="0"/>
              <a:t>07-Feb-20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1985A8-0D8C-4122-B4FB-57B31FCADE7D}" type="datetime1">
              <a:rPr lang="en-US" smtClean="0"/>
              <a:t>07-Feb-20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4B8EC3C6-954B-45E4-8C77-379341615CC6}" type="datetime1">
              <a:rPr lang="en-US" smtClean="0"/>
              <a:t>07-Feb-20</a:t>
            </a:fld>
            <a:endParaRPr lang="en-US"/>
          </a:p>
        </p:txBody>
      </p:sp>
      <p:sp>
        <p:nvSpPr>
          <p:cNvPr id="6" name="Footer Placeholder 5"/>
          <p:cNvSpPr>
            <a:spLocks noGrp="1"/>
          </p:cNvSpPr>
          <p:nvPr>
            <p:ph type="ftr" sz="quarter" idx="11"/>
          </p:nvPr>
        </p:nvSpPr>
        <p:spPr/>
        <p:txBody>
          <a:bodyPr/>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p:txBody>
          <a:bodyPr/>
          <a:lstStyle/>
          <a:p>
            <a:fld id="{1D715250-561D-4F53-832E-A20DA87BACF3}"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ACF8AB0-A725-46E3-ADAD-BC6C2D7E1897}" type="datetime1">
              <a:rPr lang="en-US" smtClean="0"/>
              <a:t>07-Feb-20</a:t>
            </a:fld>
            <a:endParaRPr lang="en-US"/>
          </a:p>
        </p:txBody>
      </p:sp>
      <p:sp>
        <p:nvSpPr>
          <p:cNvPr id="8" name="Footer Placeholder 7"/>
          <p:cNvSpPr>
            <a:spLocks noGrp="1"/>
          </p:cNvSpPr>
          <p:nvPr>
            <p:ph type="ftr" sz="quarter" idx="11"/>
          </p:nvPr>
        </p:nvSpPr>
        <p:spPr/>
        <p:txBody>
          <a:bodyPr/>
          <a:lstStyle/>
          <a:p>
            <a:r>
              <a:rPr lang="en-US" smtClean="0"/>
              <a:t>TREM CHURCH GROWTH2020: THE PORTRAIT OF A PERSON INFLUENCE</a:t>
            </a:r>
            <a:endParaRPr lang="en-US"/>
          </a:p>
        </p:txBody>
      </p:sp>
      <p:sp>
        <p:nvSpPr>
          <p:cNvPr id="9" name="Slide Number Placeholder 8"/>
          <p:cNvSpPr>
            <a:spLocks noGrp="1"/>
          </p:cNvSpPr>
          <p:nvPr>
            <p:ph type="sldNum" sz="quarter" idx="12"/>
          </p:nvPr>
        </p:nvSpPr>
        <p:spPr/>
        <p:txBody>
          <a:bodyPr/>
          <a:lstStyle/>
          <a:p>
            <a:fld id="{1D715250-561D-4F53-832E-A20DA87BACF3}" type="slidenum">
              <a:rPr lang="en-US" smtClean="0"/>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B1B1C83-2AF4-4E0B-999F-531AE272B5FC}" type="datetime1">
              <a:rPr lang="en-US" smtClean="0"/>
              <a:t>07-Feb-20</a:t>
            </a:fld>
            <a:endParaRPr lang="en-US"/>
          </a:p>
        </p:txBody>
      </p:sp>
      <p:sp>
        <p:nvSpPr>
          <p:cNvPr id="4" name="Footer Placeholder 3"/>
          <p:cNvSpPr>
            <a:spLocks noGrp="1"/>
          </p:cNvSpPr>
          <p:nvPr>
            <p:ph type="ftr" sz="quarter" idx="11"/>
          </p:nvPr>
        </p:nvSpPr>
        <p:spPr/>
        <p:txBody>
          <a:bodyPr/>
          <a:lstStyle/>
          <a:p>
            <a:r>
              <a:rPr lang="en-US" smtClean="0"/>
              <a:t>TREM CHURCH GROWTH2020: THE PORTRAIT OF A PERSON INFLUENCE</a:t>
            </a:r>
            <a:endParaRPr lang="en-US"/>
          </a:p>
        </p:txBody>
      </p:sp>
      <p:sp>
        <p:nvSpPr>
          <p:cNvPr id="5" name="Slide Number Placeholder 4"/>
          <p:cNvSpPr>
            <a:spLocks noGrp="1"/>
          </p:cNvSpPr>
          <p:nvPr>
            <p:ph type="sldNum" sz="quarter" idx="12"/>
          </p:nvPr>
        </p:nvSpPr>
        <p:spPr/>
        <p:txBody>
          <a:bodyPr/>
          <a:lstStyle/>
          <a:p>
            <a:fld id="{1D715250-561D-4F53-832E-A20DA87BACF3}" type="slidenum">
              <a:rPr lang="en-US" smtClean="0"/>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3FD6B244-D622-4BA1-B183-0272E09572E1}" type="datetime1">
              <a:rPr lang="en-US" smtClean="0"/>
              <a:t>07-Feb-20</a:t>
            </a:fld>
            <a:endParaRPr lang="en-US"/>
          </a:p>
        </p:txBody>
      </p:sp>
      <p:sp>
        <p:nvSpPr>
          <p:cNvPr id="3" name="Footer Placeholder 2"/>
          <p:cNvSpPr>
            <a:spLocks noGrp="1"/>
          </p:cNvSpPr>
          <p:nvPr>
            <p:ph type="ftr" sz="quarter" idx="11"/>
          </p:nvPr>
        </p:nvSpPr>
        <p:spPr/>
        <p:txBody>
          <a:bodyPr/>
          <a:lstStyle/>
          <a:p>
            <a:r>
              <a:rPr lang="en-US" smtClean="0"/>
              <a:t>TREM CHURCH GROWTH2020: THE PORTRAIT OF A PERSON INFLUENCE</a:t>
            </a:r>
            <a:endParaRPr lang="en-US"/>
          </a:p>
        </p:txBody>
      </p:sp>
      <p:sp>
        <p:nvSpPr>
          <p:cNvPr id="4" name="Slide Number Placeholder 3"/>
          <p:cNvSpPr>
            <a:spLocks noGrp="1"/>
          </p:cNvSpPr>
          <p:nvPr>
            <p:ph type="sldNum" sz="quarter" idx="12"/>
          </p:nvPr>
        </p:nvSpPr>
        <p:spPr/>
        <p:txBody>
          <a:bodyPr/>
          <a:lstStyle/>
          <a:p>
            <a:fld id="{1D715250-561D-4F53-832E-A20DA87BACF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1985A8-0D8C-4122-B4FB-57B31FCADE7D}" type="datetime1">
              <a:rPr lang="en-US" smtClean="0"/>
              <a:t>07-Feb-20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76726014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66017ED-4FC7-4DDA-8889-59543BD8D64A}" type="datetime1">
              <a:rPr lang="en-US" smtClean="0"/>
              <a:t>07-Feb-20</a:t>
            </a:fld>
            <a:endParaRPr lang="en-US"/>
          </a:p>
        </p:txBody>
      </p:sp>
      <p:sp>
        <p:nvSpPr>
          <p:cNvPr id="6" name="Footer Placeholder 5"/>
          <p:cNvSpPr>
            <a:spLocks noGrp="1"/>
          </p:cNvSpPr>
          <p:nvPr>
            <p:ph type="ftr" sz="quarter" idx="11"/>
          </p:nvPr>
        </p:nvSpPr>
        <p:spPr/>
        <p:txBody>
          <a:bodyPr/>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p:txBody>
          <a:bodyPr/>
          <a:lstStyle/>
          <a:p>
            <a:fld id="{1D715250-561D-4F53-832E-A20DA87BACF3}"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9E958C-5506-4A4F-A39F-4506687A1734}" type="datetime1">
              <a:rPr lang="en-US" smtClean="0"/>
              <a:t>07-Feb-20</a:t>
            </a:fld>
            <a:endParaRPr lang="en-US"/>
          </a:p>
        </p:txBody>
      </p:sp>
      <p:sp>
        <p:nvSpPr>
          <p:cNvPr id="6" name="Footer Placeholder 5"/>
          <p:cNvSpPr>
            <a:spLocks noGrp="1"/>
          </p:cNvSpPr>
          <p:nvPr>
            <p:ph type="ftr" sz="quarter" idx="11"/>
          </p:nvPr>
        </p:nvSpPr>
        <p:spPr/>
        <p:txBody>
          <a:bodyPr/>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p:txBody>
          <a:bodyPr/>
          <a:lstStyle/>
          <a:p>
            <a:fld id="{1D715250-561D-4F53-832E-A20DA87BACF3}"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EC342D-8FA2-4885-B413-D31CF15FB547}" type="datetime1">
              <a:rPr lang="en-US" smtClean="0"/>
              <a:t>07-Feb-20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60C8AB3-A630-44A8-95B7-49FCF9D511E2}" type="datetime1">
              <a:rPr lang="en-US" smtClean="0"/>
              <a:t>07-Feb-20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B8EC3C6-954B-45E4-8C77-379341615CC6}" type="datetime1">
              <a:rPr lang="en-US" smtClean="0"/>
              <a:t>07-Feb-20</a:t>
            </a:fld>
            <a:endParaRPr lang="en-US"/>
          </a:p>
        </p:txBody>
      </p:sp>
      <p:sp>
        <p:nvSpPr>
          <p:cNvPr id="6" name="Footer Placeholder 5"/>
          <p:cNvSpPr>
            <a:spLocks noGrp="1"/>
          </p:cNvSpPr>
          <p:nvPr>
            <p:ph type="ftr" sz="quarter" idx="11"/>
          </p:nvPr>
        </p:nvSpPr>
        <p:spPr/>
        <p:txBody>
          <a:bodyPr/>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3940155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ACF8AB0-A725-46E3-ADAD-BC6C2D7E1897}" type="datetime1">
              <a:rPr lang="en-US" smtClean="0"/>
              <a:t>07-Feb-20</a:t>
            </a:fld>
            <a:endParaRPr lang="en-US"/>
          </a:p>
        </p:txBody>
      </p:sp>
      <p:sp>
        <p:nvSpPr>
          <p:cNvPr id="8" name="Footer Placeholder 7"/>
          <p:cNvSpPr>
            <a:spLocks noGrp="1"/>
          </p:cNvSpPr>
          <p:nvPr>
            <p:ph type="ftr" sz="quarter" idx="11"/>
          </p:nvPr>
        </p:nvSpPr>
        <p:spPr/>
        <p:txBody>
          <a:bodyPr/>
          <a:lstStyle/>
          <a:p>
            <a:r>
              <a:rPr lang="en-US" smtClean="0"/>
              <a:t>TREM CHURCH GROWTH2020: THE PORTRAIT OF A PERSON INFLUENCE</a:t>
            </a:r>
            <a:endParaRPr lang="en-US"/>
          </a:p>
        </p:txBody>
      </p:sp>
      <p:sp>
        <p:nvSpPr>
          <p:cNvPr id="9" name="Slide Number Placeholder 8"/>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1052929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B1B1C83-2AF4-4E0B-999F-531AE272B5FC}" type="datetime1">
              <a:rPr lang="en-US" smtClean="0"/>
              <a:t>07-Feb-20</a:t>
            </a:fld>
            <a:endParaRPr lang="en-US"/>
          </a:p>
        </p:txBody>
      </p:sp>
      <p:sp>
        <p:nvSpPr>
          <p:cNvPr id="4" name="Footer Placeholder 3"/>
          <p:cNvSpPr>
            <a:spLocks noGrp="1"/>
          </p:cNvSpPr>
          <p:nvPr>
            <p:ph type="ftr" sz="quarter" idx="11"/>
          </p:nvPr>
        </p:nvSpPr>
        <p:spPr/>
        <p:txBody>
          <a:bodyPr/>
          <a:lstStyle/>
          <a:p>
            <a:r>
              <a:rPr lang="en-US" smtClean="0"/>
              <a:t>TREM CHURCH GROWTH2020: THE PORTRAIT OF A PERSON INFLUENCE</a:t>
            </a:r>
            <a:endParaRPr lang="en-US"/>
          </a:p>
        </p:txBody>
      </p:sp>
      <p:sp>
        <p:nvSpPr>
          <p:cNvPr id="5" name="Slide Number Placeholder 4"/>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2834140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D6B244-D622-4BA1-B183-0272E09572E1}" type="datetime1">
              <a:rPr lang="en-US" smtClean="0"/>
              <a:t>07-Feb-20</a:t>
            </a:fld>
            <a:endParaRPr lang="en-US"/>
          </a:p>
        </p:txBody>
      </p:sp>
      <p:sp>
        <p:nvSpPr>
          <p:cNvPr id="3" name="Footer Placeholder 2"/>
          <p:cNvSpPr>
            <a:spLocks noGrp="1"/>
          </p:cNvSpPr>
          <p:nvPr>
            <p:ph type="ftr" sz="quarter" idx="11"/>
          </p:nvPr>
        </p:nvSpPr>
        <p:spPr/>
        <p:txBody>
          <a:bodyPr/>
          <a:lstStyle/>
          <a:p>
            <a:r>
              <a:rPr lang="en-US" smtClean="0"/>
              <a:t>TREM CHURCH GROWTH2020: THE PORTRAIT OF A PERSON INFLUENCE</a:t>
            </a:r>
            <a:endParaRPr lang="en-US"/>
          </a:p>
        </p:txBody>
      </p:sp>
      <p:sp>
        <p:nvSpPr>
          <p:cNvPr id="4" name="Slide Number Placeholder 3"/>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3328454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6017ED-4FC7-4DDA-8889-59543BD8D64A}" type="datetime1">
              <a:rPr lang="en-US" smtClean="0"/>
              <a:t>07-Feb-20</a:t>
            </a:fld>
            <a:endParaRPr lang="en-US"/>
          </a:p>
        </p:txBody>
      </p:sp>
      <p:sp>
        <p:nvSpPr>
          <p:cNvPr id="6" name="Footer Placeholder 5"/>
          <p:cNvSpPr>
            <a:spLocks noGrp="1"/>
          </p:cNvSpPr>
          <p:nvPr>
            <p:ph type="ftr" sz="quarter" idx="11"/>
          </p:nvPr>
        </p:nvSpPr>
        <p:spPr/>
        <p:txBody>
          <a:bodyPr/>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3765041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9E958C-5506-4A4F-A39F-4506687A1734}" type="datetime1">
              <a:rPr lang="en-US" smtClean="0"/>
              <a:t>07-Feb-20</a:t>
            </a:fld>
            <a:endParaRPr lang="en-US"/>
          </a:p>
        </p:txBody>
      </p:sp>
      <p:sp>
        <p:nvSpPr>
          <p:cNvPr id="6" name="Footer Placeholder 5"/>
          <p:cNvSpPr>
            <a:spLocks noGrp="1"/>
          </p:cNvSpPr>
          <p:nvPr>
            <p:ph type="ftr" sz="quarter" idx="11"/>
          </p:nvPr>
        </p:nvSpPr>
        <p:spPr/>
        <p:txBody>
          <a:bodyPr/>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469460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3BA561-46E3-4847-A67B-4937483DAAA0}" type="datetime1">
              <a:rPr lang="en-US" smtClean="0"/>
              <a:t>07-Feb-20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TREM CHURCH GROWTH2020: THE PORTRAIT OF A PERSON INFLUENCE</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715250-561D-4F53-832E-A20DA87BACF3}" type="slidenum">
              <a:rPr lang="en-US" smtClean="0"/>
              <a:t>‹#›</a:t>
            </a:fld>
            <a:endParaRPr lang="en-US"/>
          </a:p>
        </p:txBody>
      </p:sp>
    </p:spTree>
    <p:extLst>
      <p:ext uri="{BB962C8B-B14F-4D97-AF65-F5344CB8AC3E}">
        <p14:creationId xmlns:p14="http://schemas.microsoft.com/office/powerpoint/2010/main" val="23866429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2A3BA561-46E3-4847-A67B-4937483DAAA0}" type="datetime1">
              <a:rPr lang="en-US" smtClean="0"/>
              <a:t>07-Feb-20</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r>
              <a:rPr lang="en-US" smtClean="0"/>
              <a:t>TREM CHURCH GROWTH2020: THE PORTRAIT OF A PERSON INFLUENCE</a:t>
            </a:r>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D715250-561D-4F53-832E-A20DA87BACF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sldNum="0" hdr="0" dt="0"/>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2A3BA561-46E3-4847-A67B-4937483DAAA0}" type="datetime1">
              <a:rPr lang="en-US" smtClean="0"/>
              <a:t>07-Feb-20</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r>
              <a:rPr lang="en-US" smtClean="0"/>
              <a:t>TREM CHURCH GROWTH2020: THE PORTRAIT OF A PERSON INFLUENCE</a:t>
            </a:r>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1D715250-561D-4F53-832E-A20DA87BACF3}"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sldNum="0" hd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838200"/>
            <a:ext cx="7596739" cy="631825"/>
          </a:xfrm>
        </p:spPr>
        <p:txBody>
          <a:bodyPr>
            <a:noAutofit/>
          </a:bodyPr>
          <a:lstStyle/>
          <a:p>
            <a:pPr algn="ctr"/>
            <a:r>
              <a:rPr lang="en-US" sz="3600" dirty="0" smtClean="0">
                <a:solidFill>
                  <a:srgbClr val="FF0000"/>
                </a:solidFill>
                <a:latin typeface="Arial Black" pitchFamily="34" charset="0"/>
              </a:rPr>
              <a:t>TREM LEADERSHIP </a:t>
            </a:r>
            <a:r>
              <a:rPr lang="en-US" sz="3600" dirty="0" smtClean="0">
                <a:solidFill>
                  <a:srgbClr val="FF0000"/>
                </a:solidFill>
                <a:latin typeface="Arial Black" pitchFamily="34" charset="0"/>
              </a:rPr>
              <a:t>MONTH 5</a:t>
            </a:r>
            <a:endParaRPr lang="en-US" sz="3600" dirty="0">
              <a:solidFill>
                <a:srgbClr val="FF0000"/>
              </a:solidFill>
              <a:latin typeface="Arial Black" pitchFamily="34" charset="0"/>
            </a:endParaRPr>
          </a:p>
        </p:txBody>
      </p:sp>
      <p:sp>
        <p:nvSpPr>
          <p:cNvPr id="6" name="Footer Placeholder 3"/>
          <p:cNvSpPr>
            <a:spLocks noGrp="1"/>
          </p:cNvSpPr>
          <p:nvPr>
            <p:ph type="ftr" sz="quarter" idx="11"/>
          </p:nvPr>
        </p:nvSpPr>
        <p:spPr>
          <a:xfrm>
            <a:off x="457200" y="6492875"/>
            <a:ext cx="8305800" cy="365125"/>
          </a:xfrm>
        </p:spPr>
        <p:txBody>
          <a:bodyPr/>
          <a:lstStyle/>
          <a:p>
            <a:r>
              <a:rPr lang="en-US" sz="1800" b="1" dirty="0" smtClean="0">
                <a:solidFill>
                  <a:srgbClr val="FF0000"/>
                </a:solidFill>
                <a:latin typeface="Century725 Cn BT" pitchFamily="18" charset="0"/>
              </a:rPr>
              <a:t>TREM CHURCH GROWTH 2020: </a:t>
            </a:r>
            <a:r>
              <a:rPr lang="en-US" sz="1800" b="1" i="1" dirty="0" smtClean="0">
                <a:solidFill>
                  <a:srgbClr val="0000FF"/>
                </a:solidFill>
                <a:latin typeface="Mongolian Baiti" pitchFamily="66" charset="0"/>
                <a:ea typeface="Tahoma" pitchFamily="34" charset="0"/>
                <a:cs typeface="Mongolian Baiti" pitchFamily="66" charset="0"/>
              </a:rPr>
              <a:t>A</a:t>
            </a:r>
            <a:r>
              <a:rPr lang="en-US" sz="1800" b="1" dirty="0" smtClean="0">
                <a:solidFill>
                  <a:srgbClr val="0000FF"/>
                </a:solidFill>
                <a:latin typeface="Mongolian Baiti" pitchFamily="66" charset="0"/>
                <a:ea typeface="Tahoma" pitchFamily="34" charset="0"/>
                <a:cs typeface="Mongolian Baiti" pitchFamily="66" charset="0"/>
              </a:rPr>
              <a:t> </a:t>
            </a:r>
            <a:r>
              <a:rPr lang="en-US" sz="1800" b="1" i="1" dirty="0" smtClean="0">
                <a:solidFill>
                  <a:srgbClr val="0000FF"/>
                </a:solidFill>
                <a:latin typeface="Mongolian Baiti" pitchFamily="66" charset="0"/>
                <a:ea typeface="Tahoma" pitchFamily="34" charset="0"/>
                <a:cs typeface="Mongolian Baiti" pitchFamily="66" charset="0"/>
              </a:rPr>
              <a:t>PERSON OF INFLUENCE  </a:t>
            </a:r>
            <a:r>
              <a:rPr lang="en-US" sz="1800" b="1" i="1" dirty="0" smtClean="0">
                <a:solidFill>
                  <a:srgbClr val="0000FF"/>
                </a:solidFill>
                <a:latin typeface="Mongolian Baiti" pitchFamily="66" charset="0"/>
                <a:ea typeface="Tahoma" pitchFamily="34" charset="0"/>
                <a:cs typeface="Mongolian Baiti" pitchFamily="66" charset="0"/>
              </a:rPr>
              <a:t>HAS FAITH IN PEOPLE</a:t>
            </a:r>
            <a:endParaRPr lang="en-US" sz="1800" b="1" i="1" dirty="0">
              <a:solidFill>
                <a:srgbClr val="0000FF"/>
              </a:solidFill>
              <a:latin typeface="Mongolian Baiti" pitchFamily="66" charset="0"/>
              <a:ea typeface="Tahoma" pitchFamily="34" charset="0"/>
              <a:cs typeface="Mongolian Baiti" pitchFamily="66" charset="0"/>
            </a:endParaRPr>
          </a:p>
        </p:txBody>
      </p:sp>
      <p:sp>
        <p:nvSpPr>
          <p:cNvPr id="7" name="Title 1"/>
          <p:cNvSpPr txBox="1">
            <a:spLocks/>
          </p:cNvSpPr>
          <p:nvPr/>
        </p:nvSpPr>
        <p:spPr>
          <a:xfrm>
            <a:off x="917996" y="2057400"/>
            <a:ext cx="74676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80000"/>
              </a:lnSpc>
            </a:pPr>
            <a:r>
              <a:rPr lang="en-US" sz="5400" b="1" dirty="0" smtClean="0">
                <a:latin typeface="Algerian" pitchFamily="82" charset="0"/>
              </a:rPr>
              <a:t>THE PORTRAIT OF A PERSON </a:t>
            </a:r>
            <a:r>
              <a:rPr lang="en-US" sz="5400" b="1" dirty="0" smtClean="0">
                <a:latin typeface="Algerian" pitchFamily="82" charset="0"/>
              </a:rPr>
              <a:t>INFLUENCE 1</a:t>
            </a:r>
            <a:endParaRPr lang="en-US" sz="5400" b="1" dirty="0" smtClean="0">
              <a:latin typeface="Algerian" pitchFamily="82" charset="0"/>
            </a:endParaRPr>
          </a:p>
        </p:txBody>
      </p:sp>
      <p:sp>
        <p:nvSpPr>
          <p:cNvPr id="5" name="Title 1"/>
          <p:cNvSpPr txBox="1">
            <a:spLocks/>
          </p:cNvSpPr>
          <p:nvPr/>
        </p:nvSpPr>
        <p:spPr>
          <a:xfrm>
            <a:off x="1047135" y="3962400"/>
            <a:ext cx="74676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80000"/>
              </a:lnSpc>
            </a:pPr>
            <a:r>
              <a:rPr lang="en-US" sz="5400" b="1" dirty="0" smtClean="0">
                <a:solidFill>
                  <a:srgbClr val="0000FF"/>
                </a:solidFill>
                <a:latin typeface="Swiss921 BT" pitchFamily="34" charset="0"/>
              </a:rPr>
              <a:t>A </a:t>
            </a:r>
            <a:r>
              <a:rPr lang="en-US" sz="5400" b="1" dirty="0" smtClean="0">
                <a:solidFill>
                  <a:srgbClr val="0000FF"/>
                </a:solidFill>
                <a:latin typeface="Swiss921 BT" pitchFamily="34" charset="0"/>
              </a:rPr>
              <a:t>PERSON </a:t>
            </a:r>
            <a:r>
              <a:rPr lang="en-US" sz="5400" b="1" dirty="0" smtClean="0">
                <a:solidFill>
                  <a:srgbClr val="0000FF"/>
                </a:solidFill>
                <a:latin typeface="Swiss921 BT" pitchFamily="34" charset="0"/>
              </a:rPr>
              <a:t>INFLUENCE HAS FAITH IN PEOPLE</a:t>
            </a:r>
            <a:endParaRPr lang="en-US" sz="5400" b="1" dirty="0" smtClean="0">
              <a:solidFill>
                <a:srgbClr val="0000FF"/>
              </a:solidFill>
              <a:latin typeface="Swiss921 BT" pitchFamily="34" charset="0"/>
            </a:endParaRPr>
          </a:p>
        </p:txBody>
      </p:sp>
    </p:spTree>
    <p:extLst>
      <p:ext uri="{BB962C8B-B14F-4D97-AF65-F5344CB8AC3E}">
        <p14:creationId xmlns:p14="http://schemas.microsoft.com/office/powerpoint/2010/main" val="1861797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10600" cy="762000"/>
          </a:xfrm>
        </p:spPr>
        <p:txBody>
          <a:bodyPr>
            <a:noAutofit/>
          </a:bodyPr>
          <a:lstStyle/>
          <a:p>
            <a:pPr>
              <a:lnSpc>
                <a:spcPct val="80000"/>
              </a:lnSpc>
            </a:pPr>
            <a:r>
              <a:rPr lang="en-US" sz="3400" b="1" dirty="0" smtClean="0">
                <a:solidFill>
                  <a:srgbClr val="0000FF"/>
                </a:solidFill>
                <a:latin typeface="Swiss921 BT" pitchFamily="34" charset="0"/>
              </a:rPr>
              <a:t>A PERSON OF INFLUENCE </a:t>
            </a:r>
            <a:r>
              <a:rPr lang="en-US" sz="3400" b="1" dirty="0" smtClean="0">
                <a:solidFill>
                  <a:srgbClr val="0000FF"/>
                </a:solidFill>
                <a:latin typeface="Swiss921 BT" pitchFamily="34" charset="0"/>
              </a:rPr>
              <a:t>HAS FAITH IN PEOPLE</a:t>
            </a:r>
            <a:endParaRPr lang="en-US" sz="3400" dirty="0">
              <a:solidFill>
                <a:srgbClr val="0000FF"/>
              </a:solidFill>
              <a:latin typeface="Swiss921 BT" pitchFamily="34" charset="0"/>
            </a:endParaRPr>
          </a:p>
        </p:txBody>
      </p:sp>
      <p:sp>
        <p:nvSpPr>
          <p:cNvPr id="3" name="Content Placeholder 2"/>
          <p:cNvSpPr>
            <a:spLocks noGrp="1"/>
          </p:cNvSpPr>
          <p:nvPr>
            <p:ph idx="1"/>
          </p:nvPr>
        </p:nvSpPr>
        <p:spPr>
          <a:xfrm>
            <a:off x="228600" y="914400"/>
            <a:ext cx="8610600" cy="5334000"/>
          </a:xfrm>
        </p:spPr>
        <p:txBody>
          <a:bodyPr>
            <a:noAutofit/>
          </a:bodyPr>
          <a:lstStyle/>
          <a:p>
            <a:pPr lvl="0" algn="just">
              <a:lnSpc>
                <a:spcPct val="80000"/>
              </a:lnSpc>
              <a:spcBef>
                <a:spcPts val="600"/>
              </a:spcBef>
              <a:spcAft>
                <a:spcPts val="600"/>
              </a:spcAft>
            </a:pPr>
            <a:r>
              <a:rPr lang="en-US" sz="2800" i="1" dirty="0" smtClean="0">
                <a:latin typeface="Arial Rounded MT Bold" pitchFamily="34" charset="0"/>
              </a:rPr>
              <a:t>Jessica </a:t>
            </a:r>
            <a:r>
              <a:rPr lang="en-US" sz="2800" i="1" dirty="0" err="1">
                <a:latin typeface="Arial Rounded MT Bold" pitchFamily="34" charset="0"/>
              </a:rPr>
              <a:t>Jackley</a:t>
            </a:r>
            <a:r>
              <a:rPr lang="en-US" sz="2800" i="1" dirty="0">
                <a:latin typeface="Arial Rounded MT Bold" pitchFamily="34" charset="0"/>
              </a:rPr>
              <a:t> became interested in the problem of poverty as a young girl and went on to found Kiva, an organization that has helped millions of people all over the world by providing small but transformative loans to ﬁnance education, businesses, and farms. Changing how she thought about poor people was a crucial inspiration for her work with Kiva. </a:t>
            </a:r>
            <a:endParaRPr lang="en-US" sz="2800" i="1" dirty="0" smtClean="0">
              <a:latin typeface="Arial Rounded MT Bold" pitchFamily="34" charset="0"/>
            </a:endParaRPr>
          </a:p>
          <a:p>
            <a:pPr lvl="0" algn="just">
              <a:lnSpc>
                <a:spcPct val="80000"/>
              </a:lnSpc>
              <a:spcBef>
                <a:spcPts val="600"/>
              </a:spcBef>
              <a:spcAft>
                <a:spcPts val="600"/>
              </a:spcAft>
            </a:pPr>
            <a:r>
              <a:rPr lang="en-US" sz="2800" i="1" dirty="0" smtClean="0">
                <a:latin typeface="Arial Rounded MT Bold" pitchFamily="34" charset="0"/>
              </a:rPr>
              <a:t>In </a:t>
            </a:r>
            <a:r>
              <a:rPr lang="en-US" sz="2800" i="1" dirty="0">
                <a:latin typeface="Arial Rounded MT Bold" pitchFamily="34" charset="0"/>
              </a:rPr>
              <a:t>less than </a:t>
            </a:r>
            <a:r>
              <a:rPr lang="en-US" sz="2800" i="1" dirty="0" smtClean="0">
                <a:latin typeface="Arial Rounded MT Bold" pitchFamily="34" charset="0"/>
              </a:rPr>
              <a:t>five </a:t>
            </a:r>
            <a:r>
              <a:rPr lang="en-US" sz="2800" i="1" dirty="0">
                <a:latin typeface="Arial Rounded MT Bold" pitchFamily="34" charset="0"/>
              </a:rPr>
              <a:t>years, the online platform, called Kiva, was arranging more than $150 million in loans each year to entrepreneurs, farmers, and students in need from over 200 countries. </a:t>
            </a:r>
            <a:r>
              <a:rPr lang="en-US" sz="2800" i="1" dirty="0" err="1">
                <a:latin typeface="Arial Rounded MT Bold" pitchFamily="34" charset="0"/>
              </a:rPr>
              <a:t>Jackley</a:t>
            </a:r>
            <a:r>
              <a:rPr lang="en-US" sz="2800" i="1" dirty="0">
                <a:latin typeface="Arial Rounded MT Bold" pitchFamily="34" charset="0"/>
              </a:rPr>
              <a:t> concluded: </a:t>
            </a:r>
            <a:endParaRPr lang="en-US" sz="2800" i="1" dirty="0">
              <a:latin typeface="Arial Rounded MT Bold" pitchFamily="34" charset="0"/>
            </a:endParaRPr>
          </a:p>
        </p:txBody>
      </p:sp>
      <p:cxnSp>
        <p:nvCxnSpPr>
          <p:cNvPr id="8" name="Straight Connector 7"/>
          <p:cNvCxnSpPr/>
          <p:nvPr/>
        </p:nvCxnSpPr>
        <p:spPr>
          <a:xfrm>
            <a:off x="381000" y="6553200"/>
            <a:ext cx="8686800" cy="0"/>
          </a:xfrm>
          <a:prstGeom prst="line">
            <a:avLst/>
          </a:prstGeom>
          <a:ln w="31750" cmpd="thinThick">
            <a:solidFill>
              <a:srgbClr val="FF0000"/>
            </a:solidFill>
          </a:ln>
        </p:spPr>
        <p:style>
          <a:lnRef idx="2">
            <a:schemeClr val="dk1"/>
          </a:lnRef>
          <a:fillRef idx="0">
            <a:schemeClr val="dk1"/>
          </a:fillRef>
          <a:effectRef idx="1">
            <a:schemeClr val="dk1"/>
          </a:effectRef>
          <a:fontRef idx="minor">
            <a:schemeClr val="tx1"/>
          </a:fontRef>
        </p:style>
      </p:cxnSp>
      <p:sp>
        <p:nvSpPr>
          <p:cNvPr id="6" name="Footer Placeholder 3"/>
          <p:cNvSpPr>
            <a:spLocks noGrp="1"/>
          </p:cNvSpPr>
          <p:nvPr>
            <p:ph type="ftr" sz="quarter" idx="11"/>
          </p:nvPr>
        </p:nvSpPr>
        <p:spPr>
          <a:xfrm>
            <a:off x="457200" y="6492875"/>
            <a:ext cx="8305800" cy="365125"/>
          </a:xfrm>
        </p:spPr>
        <p:txBody>
          <a:bodyPr/>
          <a:lstStyle/>
          <a:p>
            <a:r>
              <a:rPr lang="en-US" sz="1800" b="1" dirty="0" smtClean="0">
                <a:solidFill>
                  <a:srgbClr val="FF0000"/>
                </a:solidFill>
                <a:latin typeface="Century725 Cn BT" pitchFamily="18" charset="0"/>
              </a:rPr>
              <a:t>TREM CHURCH GROWTH 2020: </a:t>
            </a:r>
            <a:r>
              <a:rPr lang="en-US" sz="1800" b="1" i="1" dirty="0" smtClean="0">
                <a:solidFill>
                  <a:srgbClr val="0000FF"/>
                </a:solidFill>
                <a:latin typeface="Mongolian Baiti" pitchFamily="66" charset="0"/>
                <a:ea typeface="Tahoma" pitchFamily="34" charset="0"/>
                <a:cs typeface="Mongolian Baiti" pitchFamily="66" charset="0"/>
              </a:rPr>
              <a:t>A</a:t>
            </a:r>
            <a:r>
              <a:rPr lang="en-US" sz="1800" b="1" dirty="0" smtClean="0">
                <a:solidFill>
                  <a:srgbClr val="0000FF"/>
                </a:solidFill>
                <a:latin typeface="Mongolian Baiti" pitchFamily="66" charset="0"/>
                <a:ea typeface="Tahoma" pitchFamily="34" charset="0"/>
                <a:cs typeface="Mongolian Baiti" pitchFamily="66" charset="0"/>
              </a:rPr>
              <a:t> </a:t>
            </a:r>
            <a:r>
              <a:rPr lang="en-US" sz="1800" b="1" i="1" dirty="0" smtClean="0">
                <a:solidFill>
                  <a:srgbClr val="0000FF"/>
                </a:solidFill>
                <a:latin typeface="Mongolian Baiti" pitchFamily="66" charset="0"/>
                <a:ea typeface="Tahoma" pitchFamily="34" charset="0"/>
                <a:cs typeface="Mongolian Baiti" pitchFamily="66" charset="0"/>
              </a:rPr>
              <a:t>PERSON OF INFLUENCE  </a:t>
            </a:r>
            <a:r>
              <a:rPr lang="en-US" sz="1800" b="1" i="1" dirty="0" smtClean="0">
                <a:solidFill>
                  <a:srgbClr val="0000FF"/>
                </a:solidFill>
                <a:latin typeface="Mongolian Baiti" pitchFamily="66" charset="0"/>
                <a:ea typeface="Tahoma" pitchFamily="34" charset="0"/>
                <a:cs typeface="Mongolian Baiti" pitchFamily="66" charset="0"/>
              </a:rPr>
              <a:t>HAS FAITH IN PEOPLE</a:t>
            </a:r>
            <a:endParaRPr lang="en-US" sz="1800" b="1" i="1" dirty="0">
              <a:solidFill>
                <a:srgbClr val="0000FF"/>
              </a:solidFill>
              <a:latin typeface="Mongolian Baiti" pitchFamily="66" charset="0"/>
              <a:ea typeface="Tahoma" pitchFamily="34" charset="0"/>
              <a:cs typeface="Mongolian Baiti" pitchFamily="66" charset="0"/>
            </a:endParaRPr>
          </a:p>
        </p:txBody>
      </p:sp>
    </p:spTree>
    <p:extLst>
      <p:ext uri="{BB962C8B-B14F-4D97-AF65-F5344CB8AC3E}">
        <p14:creationId xmlns:p14="http://schemas.microsoft.com/office/powerpoint/2010/main" val="1846301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10600" cy="685800"/>
          </a:xfrm>
        </p:spPr>
        <p:txBody>
          <a:bodyPr>
            <a:noAutofit/>
          </a:bodyPr>
          <a:lstStyle/>
          <a:p>
            <a:pPr>
              <a:lnSpc>
                <a:spcPct val="80000"/>
              </a:lnSpc>
            </a:pPr>
            <a:r>
              <a:rPr lang="en-US" sz="3400" b="1" dirty="0" smtClean="0">
                <a:solidFill>
                  <a:srgbClr val="0000FF"/>
                </a:solidFill>
                <a:latin typeface="Swiss921 BT" pitchFamily="34" charset="0"/>
              </a:rPr>
              <a:t>A PERSON OF INFLUENCE </a:t>
            </a:r>
            <a:r>
              <a:rPr lang="en-US" sz="3400" b="1" dirty="0" smtClean="0">
                <a:solidFill>
                  <a:srgbClr val="0000FF"/>
                </a:solidFill>
                <a:latin typeface="Swiss921 BT" pitchFamily="34" charset="0"/>
              </a:rPr>
              <a:t>HAS FAITH IN PEOPLE</a:t>
            </a:r>
            <a:endParaRPr lang="en-US" sz="3400" dirty="0">
              <a:solidFill>
                <a:srgbClr val="0000FF"/>
              </a:solidFill>
              <a:latin typeface="Swiss921 BT" pitchFamily="34" charset="0"/>
            </a:endParaRPr>
          </a:p>
        </p:txBody>
      </p:sp>
      <p:sp>
        <p:nvSpPr>
          <p:cNvPr id="3" name="Content Placeholder 2"/>
          <p:cNvSpPr>
            <a:spLocks noGrp="1"/>
          </p:cNvSpPr>
          <p:nvPr>
            <p:ph idx="1"/>
          </p:nvPr>
        </p:nvSpPr>
        <p:spPr>
          <a:xfrm>
            <a:off x="152400" y="990600"/>
            <a:ext cx="8610600" cy="5105400"/>
          </a:xfrm>
        </p:spPr>
        <p:txBody>
          <a:bodyPr>
            <a:noAutofit/>
          </a:bodyPr>
          <a:lstStyle/>
          <a:p>
            <a:pPr lvl="0" algn="just">
              <a:lnSpc>
                <a:spcPct val="80000"/>
              </a:lnSpc>
              <a:spcBef>
                <a:spcPts val="600"/>
              </a:spcBef>
              <a:spcAft>
                <a:spcPts val="600"/>
              </a:spcAft>
            </a:pPr>
            <a:r>
              <a:rPr lang="en-US" sz="3000" i="1" dirty="0" smtClean="0">
                <a:latin typeface="Arial Rounded MT Bold" pitchFamily="34" charset="0"/>
              </a:rPr>
              <a:t>“For </a:t>
            </a:r>
            <a:r>
              <a:rPr lang="en-US" sz="3000" i="1" dirty="0">
                <a:latin typeface="Arial Rounded MT Bold" pitchFamily="34" charset="0"/>
              </a:rPr>
              <a:t>me, the best way to be inspired is to stop and to listen to someone else's story. Whenever I do that, guaranteed, I am inspired. I believe more and more every time I listen in that person's potential to do great things in the world and in my own potential to maybe help. Believing in each other, really being sure when the chips are down that each one of us can do amazing things in the world, that is what can make our stories into love stories and our collective story into one that continually perpetuates hope and good things for all of us.</a:t>
            </a:r>
            <a:endParaRPr lang="en-US" sz="3000" i="1" dirty="0">
              <a:latin typeface="Arial Rounded MT Bold" pitchFamily="34" charset="0"/>
            </a:endParaRPr>
          </a:p>
        </p:txBody>
      </p:sp>
      <p:cxnSp>
        <p:nvCxnSpPr>
          <p:cNvPr id="8" name="Straight Connector 7"/>
          <p:cNvCxnSpPr/>
          <p:nvPr/>
        </p:nvCxnSpPr>
        <p:spPr>
          <a:xfrm>
            <a:off x="381000" y="6553200"/>
            <a:ext cx="8686800" cy="0"/>
          </a:xfrm>
          <a:prstGeom prst="line">
            <a:avLst/>
          </a:prstGeom>
          <a:ln w="31750" cmpd="thinThick">
            <a:solidFill>
              <a:srgbClr val="FF0000"/>
            </a:solidFill>
          </a:ln>
        </p:spPr>
        <p:style>
          <a:lnRef idx="2">
            <a:schemeClr val="dk1"/>
          </a:lnRef>
          <a:fillRef idx="0">
            <a:schemeClr val="dk1"/>
          </a:fillRef>
          <a:effectRef idx="1">
            <a:schemeClr val="dk1"/>
          </a:effectRef>
          <a:fontRef idx="minor">
            <a:schemeClr val="tx1"/>
          </a:fontRef>
        </p:style>
      </p:cxnSp>
      <p:sp>
        <p:nvSpPr>
          <p:cNvPr id="6" name="Footer Placeholder 3"/>
          <p:cNvSpPr>
            <a:spLocks noGrp="1"/>
          </p:cNvSpPr>
          <p:nvPr>
            <p:ph type="ftr" sz="quarter" idx="11"/>
          </p:nvPr>
        </p:nvSpPr>
        <p:spPr>
          <a:xfrm>
            <a:off x="457200" y="6492875"/>
            <a:ext cx="8305800" cy="365125"/>
          </a:xfrm>
        </p:spPr>
        <p:txBody>
          <a:bodyPr/>
          <a:lstStyle/>
          <a:p>
            <a:r>
              <a:rPr lang="en-US" sz="1800" b="1" dirty="0" smtClean="0">
                <a:solidFill>
                  <a:srgbClr val="FF0000"/>
                </a:solidFill>
                <a:latin typeface="Century725 Cn BT" pitchFamily="18" charset="0"/>
              </a:rPr>
              <a:t>TREM CHURCH GROWTH 2020: </a:t>
            </a:r>
            <a:r>
              <a:rPr lang="en-US" sz="1800" b="1" i="1" dirty="0" smtClean="0">
                <a:solidFill>
                  <a:srgbClr val="0000FF"/>
                </a:solidFill>
                <a:latin typeface="Mongolian Baiti" pitchFamily="66" charset="0"/>
                <a:ea typeface="Tahoma" pitchFamily="34" charset="0"/>
                <a:cs typeface="Mongolian Baiti" pitchFamily="66" charset="0"/>
              </a:rPr>
              <a:t>A</a:t>
            </a:r>
            <a:r>
              <a:rPr lang="en-US" sz="1800" b="1" dirty="0" smtClean="0">
                <a:solidFill>
                  <a:srgbClr val="0000FF"/>
                </a:solidFill>
                <a:latin typeface="Mongolian Baiti" pitchFamily="66" charset="0"/>
                <a:ea typeface="Tahoma" pitchFamily="34" charset="0"/>
                <a:cs typeface="Mongolian Baiti" pitchFamily="66" charset="0"/>
              </a:rPr>
              <a:t> </a:t>
            </a:r>
            <a:r>
              <a:rPr lang="en-US" sz="1800" b="1" i="1" dirty="0" smtClean="0">
                <a:solidFill>
                  <a:srgbClr val="0000FF"/>
                </a:solidFill>
                <a:latin typeface="Mongolian Baiti" pitchFamily="66" charset="0"/>
                <a:ea typeface="Tahoma" pitchFamily="34" charset="0"/>
                <a:cs typeface="Mongolian Baiti" pitchFamily="66" charset="0"/>
              </a:rPr>
              <a:t>PERSON OF INFLUENCE  </a:t>
            </a:r>
            <a:r>
              <a:rPr lang="en-US" sz="1800" b="1" i="1" dirty="0" smtClean="0">
                <a:solidFill>
                  <a:srgbClr val="0000FF"/>
                </a:solidFill>
                <a:latin typeface="Mongolian Baiti" pitchFamily="66" charset="0"/>
                <a:ea typeface="Tahoma" pitchFamily="34" charset="0"/>
                <a:cs typeface="Mongolian Baiti" pitchFamily="66" charset="0"/>
              </a:rPr>
              <a:t>HAS FAITH IN PEOPLE</a:t>
            </a:r>
            <a:endParaRPr lang="en-US" sz="1800" b="1" i="1" dirty="0">
              <a:solidFill>
                <a:srgbClr val="0000FF"/>
              </a:solidFill>
              <a:latin typeface="Mongolian Baiti" pitchFamily="66" charset="0"/>
              <a:ea typeface="Tahoma" pitchFamily="34" charset="0"/>
              <a:cs typeface="Mongolian Baiti" pitchFamily="66" charset="0"/>
            </a:endParaRPr>
          </a:p>
        </p:txBody>
      </p:sp>
    </p:spTree>
    <p:extLst>
      <p:ext uri="{BB962C8B-B14F-4D97-AF65-F5344CB8AC3E}">
        <p14:creationId xmlns:p14="http://schemas.microsoft.com/office/powerpoint/2010/main" val="1490323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10600" cy="609600"/>
          </a:xfrm>
        </p:spPr>
        <p:txBody>
          <a:bodyPr>
            <a:noAutofit/>
          </a:bodyPr>
          <a:lstStyle/>
          <a:p>
            <a:pPr>
              <a:lnSpc>
                <a:spcPct val="80000"/>
              </a:lnSpc>
            </a:pPr>
            <a:r>
              <a:rPr lang="en-US" sz="3400" b="1" dirty="0" smtClean="0">
                <a:solidFill>
                  <a:srgbClr val="0000FF"/>
                </a:solidFill>
                <a:latin typeface="Swiss921 BT" pitchFamily="34" charset="0"/>
              </a:rPr>
              <a:t>A PERSON OF INFLUENCE </a:t>
            </a:r>
            <a:r>
              <a:rPr lang="en-US" sz="3400" b="1" dirty="0" smtClean="0">
                <a:solidFill>
                  <a:srgbClr val="0000FF"/>
                </a:solidFill>
                <a:latin typeface="Swiss921 BT" pitchFamily="34" charset="0"/>
              </a:rPr>
              <a:t>HAS FAITH IN PEOPLE</a:t>
            </a:r>
            <a:endParaRPr lang="en-US" sz="3400" dirty="0">
              <a:solidFill>
                <a:srgbClr val="0000FF"/>
              </a:solidFill>
              <a:latin typeface="Swiss921 BT" pitchFamily="34" charset="0"/>
            </a:endParaRPr>
          </a:p>
        </p:txBody>
      </p:sp>
      <p:sp>
        <p:nvSpPr>
          <p:cNvPr id="3" name="Content Placeholder 2"/>
          <p:cNvSpPr>
            <a:spLocks noGrp="1"/>
          </p:cNvSpPr>
          <p:nvPr>
            <p:ph idx="1"/>
          </p:nvPr>
        </p:nvSpPr>
        <p:spPr>
          <a:xfrm>
            <a:off x="152400" y="762000"/>
            <a:ext cx="8763000" cy="5181600"/>
          </a:xfrm>
        </p:spPr>
        <p:txBody>
          <a:bodyPr>
            <a:noAutofit/>
          </a:bodyPr>
          <a:lstStyle/>
          <a:p>
            <a:pPr lvl="0" algn="just">
              <a:lnSpc>
                <a:spcPct val="80000"/>
              </a:lnSpc>
              <a:spcBef>
                <a:spcPts val="600"/>
              </a:spcBef>
              <a:spcAft>
                <a:spcPts val="600"/>
              </a:spcAft>
            </a:pPr>
            <a:r>
              <a:rPr lang="en-US" sz="2800" dirty="0" smtClean="0">
                <a:latin typeface="Arial Rounded MT Bold" pitchFamily="34" charset="0"/>
              </a:rPr>
              <a:t>Believing </a:t>
            </a:r>
            <a:r>
              <a:rPr lang="en-US" sz="2800" dirty="0">
                <a:latin typeface="Arial Rounded MT Bold" pitchFamily="34" charset="0"/>
              </a:rPr>
              <a:t>in someone makes you an </a:t>
            </a:r>
            <a:r>
              <a:rPr lang="en-US" sz="2800" dirty="0" smtClean="0">
                <a:latin typeface="Arial Rounded MT Bold" pitchFamily="34" charset="0"/>
              </a:rPr>
              <a:t>influencer</a:t>
            </a:r>
            <a:r>
              <a:rPr lang="en-US" sz="2800" dirty="0">
                <a:latin typeface="Arial Rounded MT Bold" pitchFamily="34" charset="0"/>
              </a:rPr>
              <a:t>. </a:t>
            </a:r>
            <a:endParaRPr lang="en-US" sz="2800" dirty="0" smtClean="0">
              <a:latin typeface="Arial Rounded MT Bold" pitchFamily="34" charset="0"/>
            </a:endParaRPr>
          </a:p>
          <a:p>
            <a:pPr lvl="0" algn="just">
              <a:lnSpc>
                <a:spcPct val="80000"/>
              </a:lnSpc>
              <a:spcBef>
                <a:spcPts val="600"/>
              </a:spcBef>
              <a:spcAft>
                <a:spcPts val="600"/>
              </a:spcAft>
            </a:pPr>
            <a:r>
              <a:rPr lang="en-US" sz="2800" dirty="0" smtClean="0">
                <a:latin typeface="Arial Rounded MT Bold" pitchFamily="34" charset="0"/>
              </a:rPr>
              <a:t>It </a:t>
            </a:r>
            <a:r>
              <a:rPr lang="en-US" sz="2800" dirty="0">
                <a:latin typeface="Arial Rounded MT Bold" pitchFamily="34" charset="0"/>
              </a:rPr>
              <a:t>can enable that person to attain greatness. </a:t>
            </a:r>
            <a:endParaRPr lang="en-US" sz="2800" dirty="0" smtClean="0">
              <a:latin typeface="Arial Rounded MT Bold" pitchFamily="34" charset="0"/>
            </a:endParaRPr>
          </a:p>
          <a:p>
            <a:pPr lvl="0" algn="just">
              <a:lnSpc>
                <a:spcPct val="80000"/>
              </a:lnSpc>
              <a:spcBef>
                <a:spcPts val="600"/>
              </a:spcBef>
              <a:spcAft>
                <a:spcPts val="600"/>
              </a:spcAft>
            </a:pPr>
            <a:r>
              <a:rPr lang="en-US" sz="2800" dirty="0" smtClean="0">
                <a:latin typeface="Arial Rounded MT Bold" pitchFamily="34" charset="0"/>
              </a:rPr>
              <a:t>It </a:t>
            </a:r>
            <a:r>
              <a:rPr lang="en-US" sz="2800" dirty="0">
                <a:latin typeface="Arial Rounded MT Bold" pitchFamily="34" charset="0"/>
              </a:rPr>
              <a:t>may mean taking chances, but the rewards far outweigh the risks. </a:t>
            </a:r>
            <a:endParaRPr lang="en-US" sz="2800" dirty="0" smtClean="0">
              <a:latin typeface="Arial Rounded MT Bold" pitchFamily="34" charset="0"/>
            </a:endParaRPr>
          </a:p>
          <a:p>
            <a:pPr lvl="0" algn="just">
              <a:lnSpc>
                <a:spcPct val="80000"/>
              </a:lnSpc>
              <a:spcBef>
                <a:spcPts val="600"/>
              </a:spcBef>
              <a:spcAft>
                <a:spcPts val="600"/>
              </a:spcAft>
            </a:pPr>
            <a:r>
              <a:rPr lang="en-US" sz="2800" dirty="0" smtClean="0">
                <a:latin typeface="Arial Rounded MT Bold" pitchFamily="34" charset="0"/>
              </a:rPr>
              <a:t>The </a:t>
            </a:r>
            <a:r>
              <a:rPr lang="en-US" sz="2800" dirty="0">
                <a:latin typeface="Arial Rounded MT Bold" pitchFamily="34" charset="0"/>
              </a:rPr>
              <a:t>disciples had no faith in Saul of Tarsus but Barnabas did. </a:t>
            </a:r>
          </a:p>
          <a:p>
            <a:pPr lvl="0" algn="just">
              <a:lnSpc>
                <a:spcPct val="80000"/>
              </a:lnSpc>
              <a:spcBef>
                <a:spcPts val="600"/>
              </a:spcBef>
              <a:spcAft>
                <a:spcPts val="600"/>
              </a:spcAft>
            </a:pPr>
            <a:r>
              <a:rPr lang="en-US" sz="2800" dirty="0" smtClean="0">
                <a:solidFill>
                  <a:srgbClr val="FF0000"/>
                </a:solidFill>
                <a:latin typeface="Arial Rounded MT Bold" pitchFamily="34" charset="0"/>
              </a:rPr>
              <a:t>Acts </a:t>
            </a:r>
            <a:r>
              <a:rPr lang="en-US" sz="2800" dirty="0">
                <a:solidFill>
                  <a:srgbClr val="FF0000"/>
                </a:solidFill>
                <a:latin typeface="Arial Rounded MT Bold" pitchFamily="34" charset="0"/>
              </a:rPr>
              <a:t>9:26-27 </a:t>
            </a:r>
            <a:endParaRPr lang="en-US" sz="2800" dirty="0" smtClean="0">
              <a:solidFill>
                <a:srgbClr val="FF0000"/>
              </a:solidFill>
              <a:latin typeface="Arial Rounded MT Bold" pitchFamily="34" charset="0"/>
            </a:endParaRPr>
          </a:p>
          <a:p>
            <a:pPr lvl="1" algn="just">
              <a:lnSpc>
                <a:spcPct val="80000"/>
              </a:lnSpc>
              <a:spcBef>
                <a:spcPts val="600"/>
              </a:spcBef>
              <a:spcAft>
                <a:spcPts val="600"/>
              </a:spcAft>
            </a:pPr>
            <a:r>
              <a:rPr lang="en-US" sz="2400" i="1" dirty="0" smtClean="0">
                <a:latin typeface="Arial Rounded MT Bold" pitchFamily="34" charset="0"/>
              </a:rPr>
              <a:t>26 </a:t>
            </a:r>
            <a:r>
              <a:rPr lang="en-US" sz="2400" i="1" dirty="0">
                <a:latin typeface="Arial Rounded MT Bold" pitchFamily="34" charset="0"/>
              </a:rPr>
              <a:t>And when Saul was come to Jerusalem, he assayed to join himself to the disciples: but they were all afraid of </a:t>
            </a:r>
            <a:endParaRPr lang="en-US" sz="2400" i="1" dirty="0" smtClean="0">
              <a:latin typeface="Arial Rounded MT Bold" pitchFamily="34" charset="0"/>
            </a:endParaRPr>
          </a:p>
          <a:p>
            <a:pPr lvl="1" algn="just">
              <a:lnSpc>
                <a:spcPct val="80000"/>
              </a:lnSpc>
              <a:spcBef>
                <a:spcPts val="600"/>
              </a:spcBef>
              <a:spcAft>
                <a:spcPts val="600"/>
              </a:spcAft>
            </a:pPr>
            <a:r>
              <a:rPr lang="en-US" sz="2400" i="1" dirty="0" smtClean="0">
                <a:latin typeface="Arial Rounded MT Bold" pitchFamily="34" charset="0"/>
              </a:rPr>
              <a:t>27 </a:t>
            </a:r>
            <a:r>
              <a:rPr lang="en-US" sz="2400" i="1" dirty="0">
                <a:latin typeface="Arial Rounded MT Bold" pitchFamily="34" charset="0"/>
              </a:rPr>
              <a:t>But Barnabas took him, and brought him to the apostles, and declared unto them how he had seen the Lord in the way, and that he had spoken to him, and how he had preached boldly at Damascus in the name of Jesus. </a:t>
            </a:r>
            <a:endParaRPr lang="en-US" sz="2400" i="1" dirty="0">
              <a:latin typeface="Arial Rounded MT Bold" pitchFamily="34" charset="0"/>
            </a:endParaRPr>
          </a:p>
        </p:txBody>
      </p:sp>
      <p:cxnSp>
        <p:nvCxnSpPr>
          <p:cNvPr id="8" name="Straight Connector 7"/>
          <p:cNvCxnSpPr/>
          <p:nvPr/>
        </p:nvCxnSpPr>
        <p:spPr>
          <a:xfrm>
            <a:off x="381000" y="6553200"/>
            <a:ext cx="8686800" cy="0"/>
          </a:xfrm>
          <a:prstGeom prst="line">
            <a:avLst/>
          </a:prstGeom>
          <a:ln w="31750" cmpd="thinThick">
            <a:solidFill>
              <a:srgbClr val="FF0000"/>
            </a:solidFill>
          </a:ln>
        </p:spPr>
        <p:style>
          <a:lnRef idx="2">
            <a:schemeClr val="dk1"/>
          </a:lnRef>
          <a:fillRef idx="0">
            <a:schemeClr val="dk1"/>
          </a:fillRef>
          <a:effectRef idx="1">
            <a:schemeClr val="dk1"/>
          </a:effectRef>
          <a:fontRef idx="minor">
            <a:schemeClr val="tx1"/>
          </a:fontRef>
        </p:style>
      </p:cxnSp>
      <p:sp>
        <p:nvSpPr>
          <p:cNvPr id="6" name="Footer Placeholder 3"/>
          <p:cNvSpPr>
            <a:spLocks noGrp="1"/>
          </p:cNvSpPr>
          <p:nvPr>
            <p:ph type="ftr" sz="quarter" idx="11"/>
          </p:nvPr>
        </p:nvSpPr>
        <p:spPr>
          <a:xfrm>
            <a:off x="457200" y="6492875"/>
            <a:ext cx="8305800" cy="365125"/>
          </a:xfrm>
        </p:spPr>
        <p:txBody>
          <a:bodyPr/>
          <a:lstStyle/>
          <a:p>
            <a:r>
              <a:rPr lang="en-US" sz="1800" b="1" dirty="0" smtClean="0">
                <a:solidFill>
                  <a:srgbClr val="FF0000"/>
                </a:solidFill>
                <a:latin typeface="Century725 Cn BT" pitchFamily="18" charset="0"/>
              </a:rPr>
              <a:t>TREM CHURCH GROWTH 2020: </a:t>
            </a:r>
            <a:r>
              <a:rPr lang="en-US" sz="1800" b="1" i="1" dirty="0" smtClean="0">
                <a:solidFill>
                  <a:srgbClr val="0000FF"/>
                </a:solidFill>
                <a:latin typeface="Mongolian Baiti" pitchFamily="66" charset="0"/>
                <a:ea typeface="Tahoma" pitchFamily="34" charset="0"/>
                <a:cs typeface="Mongolian Baiti" pitchFamily="66" charset="0"/>
              </a:rPr>
              <a:t>A</a:t>
            </a:r>
            <a:r>
              <a:rPr lang="en-US" sz="1800" b="1" dirty="0" smtClean="0">
                <a:solidFill>
                  <a:srgbClr val="0000FF"/>
                </a:solidFill>
                <a:latin typeface="Mongolian Baiti" pitchFamily="66" charset="0"/>
                <a:ea typeface="Tahoma" pitchFamily="34" charset="0"/>
                <a:cs typeface="Mongolian Baiti" pitchFamily="66" charset="0"/>
              </a:rPr>
              <a:t> </a:t>
            </a:r>
            <a:r>
              <a:rPr lang="en-US" sz="1800" b="1" i="1" dirty="0" smtClean="0">
                <a:solidFill>
                  <a:srgbClr val="0000FF"/>
                </a:solidFill>
                <a:latin typeface="Mongolian Baiti" pitchFamily="66" charset="0"/>
                <a:ea typeface="Tahoma" pitchFamily="34" charset="0"/>
                <a:cs typeface="Mongolian Baiti" pitchFamily="66" charset="0"/>
              </a:rPr>
              <a:t>PERSON OF INFLUENCE  </a:t>
            </a:r>
            <a:r>
              <a:rPr lang="en-US" sz="1800" b="1" i="1" dirty="0" smtClean="0">
                <a:solidFill>
                  <a:srgbClr val="0000FF"/>
                </a:solidFill>
                <a:latin typeface="Mongolian Baiti" pitchFamily="66" charset="0"/>
                <a:ea typeface="Tahoma" pitchFamily="34" charset="0"/>
                <a:cs typeface="Mongolian Baiti" pitchFamily="66" charset="0"/>
              </a:rPr>
              <a:t>HAS FAITH IN PEOPLE</a:t>
            </a:r>
            <a:endParaRPr lang="en-US" sz="1800" b="1" i="1" dirty="0">
              <a:solidFill>
                <a:srgbClr val="0000FF"/>
              </a:solidFill>
              <a:latin typeface="Mongolian Baiti" pitchFamily="66" charset="0"/>
              <a:ea typeface="Tahoma" pitchFamily="34" charset="0"/>
              <a:cs typeface="Mongolian Baiti" pitchFamily="66" charset="0"/>
            </a:endParaRPr>
          </a:p>
        </p:txBody>
      </p:sp>
    </p:spTree>
    <p:extLst>
      <p:ext uri="{BB962C8B-B14F-4D97-AF65-F5344CB8AC3E}">
        <p14:creationId xmlns:p14="http://schemas.microsoft.com/office/powerpoint/2010/main" val="19373275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10600" cy="609600"/>
          </a:xfrm>
        </p:spPr>
        <p:txBody>
          <a:bodyPr>
            <a:noAutofit/>
          </a:bodyPr>
          <a:lstStyle/>
          <a:p>
            <a:pPr>
              <a:lnSpc>
                <a:spcPct val="80000"/>
              </a:lnSpc>
            </a:pPr>
            <a:r>
              <a:rPr lang="en-US" sz="3400" b="1" dirty="0" smtClean="0">
                <a:solidFill>
                  <a:srgbClr val="0000FF"/>
                </a:solidFill>
                <a:latin typeface="Swiss921 BT" pitchFamily="34" charset="0"/>
              </a:rPr>
              <a:t>A PERSON OF INFLUENCE </a:t>
            </a:r>
            <a:r>
              <a:rPr lang="en-US" sz="3400" b="1" dirty="0" smtClean="0">
                <a:solidFill>
                  <a:srgbClr val="0000FF"/>
                </a:solidFill>
                <a:latin typeface="Swiss921 BT" pitchFamily="34" charset="0"/>
              </a:rPr>
              <a:t>HAS FAITH IN PEOPLE</a:t>
            </a:r>
            <a:endParaRPr lang="en-US" sz="3400" dirty="0">
              <a:solidFill>
                <a:srgbClr val="0000FF"/>
              </a:solidFill>
              <a:latin typeface="Swiss921 BT" pitchFamily="34" charset="0"/>
            </a:endParaRPr>
          </a:p>
        </p:txBody>
      </p:sp>
      <p:sp>
        <p:nvSpPr>
          <p:cNvPr id="3" name="Content Placeholder 2"/>
          <p:cNvSpPr>
            <a:spLocks noGrp="1"/>
          </p:cNvSpPr>
          <p:nvPr>
            <p:ph idx="1"/>
          </p:nvPr>
        </p:nvSpPr>
        <p:spPr>
          <a:xfrm>
            <a:off x="152400" y="762000"/>
            <a:ext cx="8839200" cy="5181600"/>
          </a:xfrm>
        </p:spPr>
        <p:txBody>
          <a:bodyPr>
            <a:noAutofit/>
          </a:bodyPr>
          <a:lstStyle/>
          <a:p>
            <a:pPr lvl="0" algn="just">
              <a:lnSpc>
                <a:spcPct val="80000"/>
              </a:lnSpc>
              <a:spcBef>
                <a:spcPts val="600"/>
              </a:spcBef>
              <a:spcAft>
                <a:spcPts val="600"/>
              </a:spcAft>
            </a:pPr>
            <a:r>
              <a:rPr lang="en-US" sz="2800" dirty="0" smtClean="0">
                <a:latin typeface="Arial Rounded MT Bold" pitchFamily="34" charset="0"/>
              </a:rPr>
              <a:t>Paul </a:t>
            </a:r>
            <a:r>
              <a:rPr lang="en-US" sz="2800" dirty="0">
                <a:latin typeface="Arial Rounded MT Bold" pitchFamily="34" charset="0"/>
              </a:rPr>
              <a:t>had no faith in John Mark but Barnabas did</a:t>
            </a:r>
            <a:r>
              <a:rPr lang="en-US" sz="2800" dirty="0" smtClean="0">
                <a:latin typeface="Arial Rounded MT Bold" pitchFamily="34" charset="0"/>
              </a:rPr>
              <a:t>.</a:t>
            </a:r>
          </a:p>
          <a:p>
            <a:pPr lvl="0" algn="just">
              <a:lnSpc>
                <a:spcPct val="80000"/>
              </a:lnSpc>
              <a:spcBef>
                <a:spcPts val="600"/>
              </a:spcBef>
              <a:spcAft>
                <a:spcPts val="600"/>
              </a:spcAft>
            </a:pPr>
            <a:r>
              <a:rPr lang="en-US" sz="2800" dirty="0" smtClean="0">
                <a:solidFill>
                  <a:srgbClr val="FF0000"/>
                </a:solidFill>
                <a:latin typeface="Arial Rounded MT Bold" pitchFamily="34" charset="0"/>
              </a:rPr>
              <a:t>Acts </a:t>
            </a:r>
            <a:r>
              <a:rPr lang="en-US" sz="2800" dirty="0">
                <a:solidFill>
                  <a:srgbClr val="FF0000"/>
                </a:solidFill>
                <a:latin typeface="Arial Rounded MT Bold" pitchFamily="34" charset="0"/>
              </a:rPr>
              <a:t>15:37-40 </a:t>
            </a:r>
            <a:endParaRPr lang="en-US" sz="2800" dirty="0" smtClean="0">
              <a:solidFill>
                <a:srgbClr val="FF0000"/>
              </a:solidFill>
              <a:latin typeface="Arial Rounded MT Bold" pitchFamily="34" charset="0"/>
            </a:endParaRPr>
          </a:p>
          <a:p>
            <a:pPr marL="798513" lvl="1" indent="-457200" algn="just">
              <a:lnSpc>
                <a:spcPct val="80000"/>
              </a:lnSpc>
              <a:spcBef>
                <a:spcPts val="300"/>
              </a:spcBef>
              <a:spcAft>
                <a:spcPts val="300"/>
              </a:spcAft>
              <a:buFont typeface="+mj-lt"/>
              <a:buAutoNum type="arabicPeriod" startAt="36"/>
            </a:pPr>
            <a:r>
              <a:rPr lang="en-US" sz="2400" dirty="0" smtClean="0">
                <a:latin typeface="Arial Rounded MT Bold" pitchFamily="34" charset="0"/>
              </a:rPr>
              <a:t>And </a:t>
            </a:r>
            <a:r>
              <a:rPr lang="en-US" sz="2400" dirty="0">
                <a:latin typeface="Arial Rounded MT Bold" pitchFamily="34" charset="0"/>
              </a:rPr>
              <a:t>some days after Paul said unto Barnabas, Let us go again and visit our brethren in every city where we have preached the word of the Lord, and see how they do. </a:t>
            </a:r>
            <a:endParaRPr lang="en-US" sz="2400" dirty="0" smtClean="0">
              <a:latin typeface="Arial Rounded MT Bold" pitchFamily="34" charset="0"/>
            </a:endParaRPr>
          </a:p>
          <a:p>
            <a:pPr marL="798513" lvl="1" indent="-457200" algn="just">
              <a:lnSpc>
                <a:spcPct val="80000"/>
              </a:lnSpc>
              <a:spcBef>
                <a:spcPts val="300"/>
              </a:spcBef>
              <a:spcAft>
                <a:spcPts val="300"/>
              </a:spcAft>
              <a:buFont typeface="+mj-lt"/>
              <a:buAutoNum type="arabicPeriod" startAt="36"/>
            </a:pPr>
            <a:r>
              <a:rPr lang="en-US" sz="2400" dirty="0" smtClean="0">
                <a:latin typeface="Arial Rounded MT Bold" pitchFamily="34" charset="0"/>
              </a:rPr>
              <a:t>And </a:t>
            </a:r>
            <a:r>
              <a:rPr lang="en-US" sz="2400" dirty="0">
                <a:latin typeface="Arial Rounded MT Bold" pitchFamily="34" charset="0"/>
              </a:rPr>
              <a:t>Barnabas determined to take with them John, whose surname was Mark. </a:t>
            </a:r>
            <a:endParaRPr lang="en-US" sz="2400" dirty="0" smtClean="0">
              <a:latin typeface="Arial Rounded MT Bold" pitchFamily="34" charset="0"/>
            </a:endParaRPr>
          </a:p>
          <a:p>
            <a:pPr marL="798513" lvl="1" indent="-457200" algn="just">
              <a:lnSpc>
                <a:spcPct val="80000"/>
              </a:lnSpc>
              <a:spcBef>
                <a:spcPts val="300"/>
              </a:spcBef>
              <a:spcAft>
                <a:spcPts val="300"/>
              </a:spcAft>
              <a:buFont typeface="+mj-lt"/>
              <a:buAutoNum type="arabicPeriod" startAt="36"/>
            </a:pPr>
            <a:r>
              <a:rPr lang="en-US" sz="2400" dirty="0" smtClean="0">
                <a:latin typeface="Arial Rounded MT Bold" pitchFamily="34" charset="0"/>
              </a:rPr>
              <a:t>But </a:t>
            </a:r>
            <a:r>
              <a:rPr lang="en-US" sz="2400" dirty="0">
                <a:latin typeface="Arial Rounded MT Bold" pitchFamily="34" charset="0"/>
              </a:rPr>
              <a:t>Paul thought not good to take him with them, who departed from them from </a:t>
            </a:r>
            <a:r>
              <a:rPr lang="en-US" sz="2400" dirty="0" err="1">
                <a:latin typeface="Arial Rounded MT Bold" pitchFamily="34" charset="0"/>
              </a:rPr>
              <a:t>Pamphylia</a:t>
            </a:r>
            <a:r>
              <a:rPr lang="en-US" sz="2400" dirty="0">
                <a:latin typeface="Arial Rounded MT Bold" pitchFamily="34" charset="0"/>
              </a:rPr>
              <a:t>, and went not with them to the work. </a:t>
            </a:r>
            <a:endParaRPr lang="en-US" sz="2400" dirty="0" smtClean="0">
              <a:latin typeface="Arial Rounded MT Bold" pitchFamily="34" charset="0"/>
            </a:endParaRPr>
          </a:p>
          <a:p>
            <a:pPr marL="798513" lvl="1" indent="-457200" algn="just">
              <a:lnSpc>
                <a:spcPct val="80000"/>
              </a:lnSpc>
              <a:spcBef>
                <a:spcPts val="300"/>
              </a:spcBef>
              <a:spcAft>
                <a:spcPts val="300"/>
              </a:spcAft>
              <a:buFont typeface="+mj-lt"/>
              <a:buAutoNum type="arabicPeriod" startAt="36"/>
            </a:pPr>
            <a:r>
              <a:rPr lang="en-US" sz="2400" dirty="0" smtClean="0">
                <a:latin typeface="Arial Rounded MT Bold" pitchFamily="34" charset="0"/>
              </a:rPr>
              <a:t>And </a:t>
            </a:r>
            <a:r>
              <a:rPr lang="en-US" sz="2400" dirty="0">
                <a:latin typeface="Arial Rounded MT Bold" pitchFamily="34" charset="0"/>
              </a:rPr>
              <a:t>the contention was so sharp between them, that they departed asunder one from the other: and so Barnabas took Mark, and sailed unto Cyprus; </a:t>
            </a:r>
            <a:endParaRPr lang="en-US" sz="2400" dirty="0" smtClean="0">
              <a:latin typeface="Arial Rounded MT Bold" pitchFamily="34" charset="0"/>
            </a:endParaRPr>
          </a:p>
          <a:p>
            <a:pPr marL="798513" lvl="1" indent="-457200" algn="just">
              <a:lnSpc>
                <a:spcPct val="80000"/>
              </a:lnSpc>
              <a:spcBef>
                <a:spcPts val="300"/>
              </a:spcBef>
              <a:spcAft>
                <a:spcPts val="300"/>
              </a:spcAft>
              <a:buFont typeface="+mj-lt"/>
              <a:buAutoNum type="arabicPeriod" startAt="36"/>
            </a:pPr>
            <a:r>
              <a:rPr lang="en-US" sz="2400" dirty="0" smtClean="0">
                <a:latin typeface="Arial Rounded MT Bold" pitchFamily="34" charset="0"/>
              </a:rPr>
              <a:t>And </a:t>
            </a:r>
            <a:r>
              <a:rPr lang="en-US" sz="2400" dirty="0">
                <a:latin typeface="Arial Rounded MT Bold" pitchFamily="34" charset="0"/>
              </a:rPr>
              <a:t>Paul chose Silas, and departed, being recommended by the brethren unto the grace of God. </a:t>
            </a:r>
            <a:endParaRPr lang="en-US" sz="2000" dirty="0">
              <a:latin typeface="Arial Rounded MT Bold" pitchFamily="34" charset="0"/>
            </a:endParaRPr>
          </a:p>
        </p:txBody>
      </p:sp>
      <p:cxnSp>
        <p:nvCxnSpPr>
          <p:cNvPr id="8" name="Straight Connector 7"/>
          <p:cNvCxnSpPr/>
          <p:nvPr/>
        </p:nvCxnSpPr>
        <p:spPr>
          <a:xfrm>
            <a:off x="381000" y="6553200"/>
            <a:ext cx="8686800" cy="0"/>
          </a:xfrm>
          <a:prstGeom prst="line">
            <a:avLst/>
          </a:prstGeom>
          <a:ln w="31750" cmpd="thinThick">
            <a:solidFill>
              <a:srgbClr val="FF0000"/>
            </a:solidFill>
          </a:ln>
        </p:spPr>
        <p:style>
          <a:lnRef idx="2">
            <a:schemeClr val="dk1"/>
          </a:lnRef>
          <a:fillRef idx="0">
            <a:schemeClr val="dk1"/>
          </a:fillRef>
          <a:effectRef idx="1">
            <a:schemeClr val="dk1"/>
          </a:effectRef>
          <a:fontRef idx="minor">
            <a:schemeClr val="tx1"/>
          </a:fontRef>
        </p:style>
      </p:cxnSp>
      <p:sp>
        <p:nvSpPr>
          <p:cNvPr id="6" name="Footer Placeholder 3"/>
          <p:cNvSpPr>
            <a:spLocks noGrp="1"/>
          </p:cNvSpPr>
          <p:nvPr>
            <p:ph type="ftr" sz="quarter" idx="11"/>
          </p:nvPr>
        </p:nvSpPr>
        <p:spPr>
          <a:xfrm>
            <a:off x="457200" y="6492875"/>
            <a:ext cx="8305800" cy="365125"/>
          </a:xfrm>
        </p:spPr>
        <p:txBody>
          <a:bodyPr/>
          <a:lstStyle/>
          <a:p>
            <a:r>
              <a:rPr lang="en-US" sz="1800" b="1" dirty="0" smtClean="0">
                <a:solidFill>
                  <a:srgbClr val="FF0000"/>
                </a:solidFill>
                <a:latin typeface="Century725 Cn BT" pitchFamily="18" charset="0"/>
              </a:rPr>
              <a:t>TREM CHURCH GROWTH 2020: </a:t>
            </a:r>
            <a:r>
              <a:rPr lang="en-US" sz="1800" b="1" i="1" dirty="0" smtClean="0">
                <a:solidFill>
                  <a:srgbClr val="0000FF"/>
                </a:solidFill>
                <a:latin typeface="Mongolian Baiti" pitchFamily="66" charset="0"/>
                <a:ea typeface="Tahoma" pitchFamily="34" charset="0"/>
                <a:cs typeface="Mongolian Baiti" pitchFamily="66" charset="0"/>
              </a:rPr>
              <a:t>A</a:t>
            </a:r>
            <a:r>
              <a:rPr lang="en-US" sz="1800" b="1" dirty="0" smtClean="0">
                <a:solidFill>
                  <a:srgbClr val="0000FF"/>
                </a:solidFill>
                <a:latin typeface="Mongolian Baiti" pitchFamily="66" charset="0"/>
                <a:ea typeface="Tahoma" pitchFamily="34" charset="0"/>
                <a:cs typeface="Mongolian Baiti" pitchFamily="66" charset="0"/>
              </a:rPr>
              <a:t> </a:t>
            </a:r>
            <a:r>
              <a:rPr lang="en-US" sz="1800" b="1" i="1" dirty="0" smtClean="0">
                <a:solidFill>
                  <a:srgbClr val="0000FF"/>
                </a:solidFill>
                <a:latin typeface="Mongolian Baiti" pitchFamily="66" charset="0"/>
                <a:ea typeface="Tahoma" pitchFamily="34" charset="0"/>
                <a:cs typeface="Mongolian Baiti" pitchFamily="66" charset="0"/>
              </a:rPr>
              <a:t>PERSON OF INFLUENCE  </a:t>
            </a:r>
            <a:r>
              <a:rPr lang="en-US" sz="1800" b="1" i="1" dirty="0" smtClean="0">
                <a:solidFill>
                  <a:srgbClr val="0000FF"/>
                </a:solidFill>
                <a:latin typeface="Mongolian Baiti" pitchFamily="66" charset="0"/>
                <a:ea typeface="Tahoma" pitchFamily="34" charset="0"/>
                <a:cs typeface="Mongolian Baiti" pitchFamily="66" charset="0"/>
              </a:rPr>
              <a:t>HAS FAITH IN PEOPLE</a:t>
            </a:r>
            <a:endParaRPr lang="en-US" sz="1800" b="1" i="1" dirty="0">
              <a:solidFill>
                <a:srgbClr val="0000FF"/>
              </a:solidFill>
              <a:latin typeface="Mongolian Baiti" pitchFamily="66" charset="0"/>
              <a:ea typeface="Tahoma" pitchFamily="34" charset="0"/>
              <a:cs typeface="Mongolian Baiti" pitchFamily="66" charset="0"/>
            </a:endParaRPr>
          </a:p>
        </p:txBody>
      </p:sp>
    </p:spTree>
    <p:extLst>
      <p:ext uri="{BB962C8B-B14F-4D97-AF65-F5344CB8AC3E}">
        <p14:creationId xmlns:p14="http://schemas.microsoft.com/office/powerpoint/2010/main" val="2564080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610600" cy="609600"/>
          </a:xfrm>
        </p:spPr>
        <p:txBody>
          <a:bodyPr>
            <a:noAutofit/>
          </a:bodyPr>
          <a:lstStyle/>
          <a:p>
            <a:pPr>
              <a:lnSpc>
                <a:spcPct val="80000"/>
              </a:lnSpc>
            </a:pPr>
            <a:r>
              <a:rPr lang="en-US" sz="3400" b="1" dirty="0" smtClean="0">
                <a:solidFill>
                  <a:srgbClr val="0000FF"/>
                </a:solidFill>
                <a:latin typeface="Swiss921 BT" pitchFamily="34" charset="0"/>
              </a:rPr>
              <a:t>A PERSON OF INFLUENCE </a:t>
            </a:r>
            <a:r>
              <a:rPr lang="en-US" sz="3400" b="1" dirty="0" smtClean="0">
                <a:solidFill>
                  <a:srgbClr val="0000FF"/>
                </a:solidFill>
                <a:latin typeface="Swiss921 BT" pitchFamily="34" charset="0"/>
              </a:rPr>
              <a:t>HAS FAITH IN PEOPLE</a:t>
            </a:r>
            <a:endParaRPr lang="en-US" sz="3400" dirty="0">
              <a:solidFill>
                <a:srgbClr val="0000FF"/>
              </a:solidFill>
              <a:latin typeface="Swiss921 BT" pitchFamily="34" charset="0"/>
            </a:endParaRPr>
          </a:p>
        </p:txBody>
      </p:sp>
      <p:sp>
        <p:nvSpPr>
          <p:cNvPr id="3" name="Content Placeholder 2"/>
          <p:cNvSpPr>
            <a:spLocks noGrp="1"/>
          </p:cNvSpPr>
          <p:nvPr>
            <p:ph idx="1"/>
          </p:nvPr>
        </p:nvSpPr>
        <p:spPr>
          <a:xfrm>
            <a:off x="381000" y="1219200"/>
            <a:ext cx="8458200" cy="4953000"/>
          </a:xfrm>
        </p:spPr>
        <p:txBody>
          <a:bodyPr>
            <a:noAutofit/>
          </a:bodyPr>
          <a:lstStyle/>
          <a:p>
            <a:pPr lvl="0" algn="just">
              <a:lnSpc>
                <a:spcPct val="80000"/>
              </a:lnSpc>
              <a:spcBef>
                <a:spcPts val="600"/>
              </a:spcBef>
              <a:spcAft>
                <a:spcPts val="600"/>
              </a:spcAft>
            </a:pPr>
            <a:r>
              <a:rPr lang="en-US" sz="3600" dirty="0">
                <a:latin typeface="Arial Rounded MT Bold" pitchFamily="34" charset="0"/>
              </a:rPr>
              <a:t>Paul later found John Mark useful and requested for him. </a:t>
            </a:r>
            <a:endParaRPr lang="en-US" sz="3600" dirty="0" smtClean="0">
              <a:latin typeface="Arial Rounded MT Bold" pitchFamily="34" charset="0"/>
            </a:endParaRPr>
          </a:p>
          <a:p>
            <a:pPr lvl="0" algn="just">
              <a:lnSpc>
                <a:spcPct val="80000"/>
              </a:lnSpc>
              <a:spcBef>
                <a:spcPts val="600"/>
              </a:spcBef>
              <a:spcAft>
                <a:spcPts val="600"/>
              </a:spcAft>
            </a:pPr>
            <a:r>
              <a:rPr lang="en-US" sz="3600" dirty="0" smtClean="0">
                <a:solidFill>
                  <a:srgbClr val="FF0000"/>
                </a:solidFill>
                <a:latin typeface="Arial Rounded MT Bold" pitchFamily="34" charset="0"/>
              </a:rPr>
              <a:t>2 </a:t>
            </a:r>
            <a:r>
              <a:rPr lang="en-US" sz="3600" dirty="0">
                <a:solidFill>
                  <a:srgbClr val="FF0000"/>
                </a:solidFill>
                <a:latin typeface="Arial Rounded MT Bold" pitchFamily="34" charset="0"/>
              </a:rPr>
              <a:t>Timothy </a:t>
            </a:r>
            <a:r>
              <a:rPr lang="en-US" sz="3600" dirty="0" smtClean="0">
                <a:solidFill>
                  <a:srgbClr val="FF0000"/>
                </a:solidFill>
                <a:latin typeface="Arial Rounded MT Bold" pitchFamily="34" charset="0"/>
              </a:rPr>
              <a:t>4:11</a:t>
            </a:r>
          </a:p>
          <a:p>
            <a:pPr lvl="1" algn="just">
              <a:lnSpc>
                <a:spcPct val="80000"/>
              </a:lnSpc>
              <a:spcBef>
                <a:spcPts val="600"/>
              </a:spcBef>
              <a:spcAft>
                <a:spcPts val="600"/>
              </a:spcAft>
            </a:pPr>
            <a:r>
              <a:rPr lang="en-US" sz="3200" dirty="0" smtClean="0">
                <a:latin typeface="Arial Rounded MT Bold" pitchFamily="34" charset="0"/>
              </a:rPr>
              <a:t>...... </a:t>
            </a:r>
            <a:r>
              <a:rPr lang="en-US" sz="3200" dirty="0">
                <a:latin typeface="Arial Rounded MT Bold" pitchFamily="34" charset="0"/>
              </a:rPr>
              <a:t>Take Mark, and bring him with thee: for he is proﬁtable to me for the ministry. </a:t>
            </a:r>
            <a:endParaRPr lang="en-US" sz="2000" dirty="0">
              <a:latin typeface="Arial Rounded MT Bold" pitchFamily="34" charset="0"/>
            </a:endParaRPr>
          </a:p>
        </p:txBody>
      </p:sp>
      <p:cxnSp>
        <p:nvCxnSpPr>
          <p:cNvPr id="8" name="Straight Connector 7"/>
          <p:cNvCxnSpPr/>
          <p:nvPr/>
        </p:nvCxnSpPr>
        <p:spPr>
          <a:xfrm>
            <a:off x="381000" y="6553200"/>
            <a:ext cx="8686800" cy="0"/>
          </a:xfrm>
          <a:prstGeom prst="line">
            <a:avLst/>
          </a:prstGeom>
          <a:ln w="31750" cmpd="thinThick">
            <a:solidFill>
              <a:srgbClr val="FF0000"/>
            </a:solidFill>
          </a:ln>
        </p:spPr>
        <p:style>
          <a:lnRef idx="2">
            <a:schemeClr val="dk1"/>
          </a:lnRef>
          <a:fillRef idx="0">
            <a:schemeClr val="dk1"/>
          </a:fillRef>
          <a:effectRef idx="1">
            <a:schemeClr val="dk1"/>
          </a:effectRef>
          <a:fontRef idx="minor">
            <a:schemeClr val="tx1"/>
          </a:fontRef>
        </p:style>
      </p:cxnSp>
      <p:sp>
        <p:nvSpPr>
          <p:cNvPr id="6" name="Footer Placeholder 3"/>
          <p:cNvSpPr>
            <a:spLocks noGrp="1"/>
          </p:cNvSpPr>
          <p:nvPr>
            <p:ph type="ftr" sz="quarter" idx="11"/>
          </p:nvPr>
        </p:nvSpPr>
        <p:spPr>
          <a:xfrm>
            <a:off x="457200" y="6492875"/>
            <a:ext cx="8305800" cy="365125"/>
          </a:xfrm>
        </p:spPr>
        <p:txBody>
          <a:bodyPr/>
          <a:lstStyle/>
          <a:p>
            <a:r>
              <a:rPr lang="en-US" sz="1800" b="1" dirty="0" smtClean="0">
                <a:solidFill>
                  <a:srgbClr val="FF0000"/>
                </a:solidFill>
                <a:latin typeface="Century725 Cn BT" pitchFamily="18" charset="0"/>
              </a:rPr>
              <a:t>TREM CHURCH GROWTH 2020: </a:t>
            </a:r>
            <a:r>
              <a:rPr lang="en-US" sz="1800" b="1" i="1" dirty="0" smtClean="0">
                <a:solidFill>
                  <a:srgbClr val="0000FF"/>
                </a:solidFill>
                <a:latin typeface="Mongolian Baiti" pitchFamily="66" charset="0"/>
                <a:ea typeface="Tahoma" pitchFamily="34" charset="0"/>
                <a:cs typeface="Mongolian Baiti" pitchFamily="66" charset="0"/>
              </a:rPr>
              <a:t>A</a:t>
            </a:r>
            <a:r>
              <a:rPr lang="en-US" sz="1800" b="1" dirty="0" smtClean="0">
                <a:solidFill>
                  <a:srgbClr val="0000FF"/>
                </a:solidFill>
                <a:latin typeface="Mongolian Baiti" pitchFamily="66" charset="0"/>
                <a:ea typeface="Tahoma" pitchFamily="34" charset="0"/>
                <a:cs typeface="Mongolian Baiti" pitchFamily="66" charset="0"/>
              </a:rPr>
              <a:t> </a:t>
            </a:r>
            <a:r>
              <a:rPr lang="en-US" sz="1800" b="1" i="1" dirty="0" smtClean="0">
                <a:solidFill>
                  <a:srgbClr val="0000FF"/>
                </a:solidFill>
                <a:latin typeface="Mongolian Baiti" pitchFamily="66" charset="0"/>
                <a:ea typeface="Tahoma" pitchFamily="34" charset="0"/>
                <a:cs typeface="Mongolian Baiti" pitchFamily="66" charset="0"/>
              </a:rPr>
              <a:t>PERSON OF INFLUENCE  </a:t>
            </a:r>
            <a:r>
              <a:rPr lang="en-US" sz="1800" b="1" i="1" dirty="0" smtClean="0">
                <a:solidFill>
                  <a:srgbClr val="0000FF"/>
                </a:solidFill>
                <a:latin typeface="Mongolian Baiti" pitchFamily="66" charset="0"/>
                <a:ea typeface="Tahoma" pitchFamily="34" charset="0"/>
                <a:cs typeface="Mongolian Baiti" pitchFamily="66" charset="0"/>
              </a:rPr>
              <a:t>HAS FAITH IN PEOPLE</a:t>
            </a:r>
            <a:endParaRPr lang="en-US" sz="1800" b="1" i="1" dirty="0">
              <a:solidFill>
                <a:srgbClr val="0000FF"/>
              </a:solidFill>
              <a:latin typeface="Mongolian Baiti" pitchFamily="66" charset="0"/>
              <a:ea typeface="Tahoma" pitchFamily="34" charset="0"/>
              <a:cs typeface="Mongolian Baiti" pitchFamily="66" charset="0"/>
            </a:endParaRPr>
          </a:p>
        </p:txBody>
      </p:sp>
    </p:spTree>
    <p:extLst>
      <p:ext uri="{BB962C8B-B14F-4D97-AF65-F5344CB8AC3E}">
        <p14:creationId xmlns:p14="http://schemas.microsoft.com/office/powerpoint/2010/main" val="3800928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610600" cy="609600"/>
          </a:xfrm>
        </p:spPr>
        <p:txBody>
          <a:bodyPr>
            <a:noAutofit/>
          </a:bodyPr>
          <a:lstStyle/>
          <a:p>
            <a:pPr>
              <a:lnSpc>
                <a:spcPct val="80000"/>
              </a:lnSpc>
            </a:pPr>
            <a:r>
              <a:rPr lang="en-US" sz="3400" b="1" dirty="0" smtClean="0">
                <a:solidFill>
                  <a:srgbClr val="0000FF"/>
                </a:solidFill>
                <a:latin typeface="Swiss921 BT" pitchFamily="34" charset="0"/>
              </a:rPr>
              <a:t>A PERSON OF INFLUENCE </a:t>
            </a:r>
            <a:r>
              <a:rPr lang="en-US" sz="3400" b="1" dirty="0" smtClean="0">
                <a:solidFill>
                  <a:srgbClr val="0000FF"/>
                </a:solidFill>
                <a:latin typeface="Swiss921 BT" pitchFamily="34" charset="0"/>
              </a:rPr>
              <a:t>HAS FAITH IN PEOPLE</a:t>
            </a:r>
            <a:endParaRPr lang="en-US" sz="3400" dirty="0">
              <a:solidFill>
                <a:srgbClr val="0000FF"/>
              </a:solidFill>
              <a:latin typeface="Swiss921 BT" pitchFamily="34" charset="0"/>
            </a:endParaRPr>
          </a:p>
        </p:txBody>
      </p:sp>
      <p:sp>
        <p:nvSpPr>
          <p:cNvPr id="3" name="Content Placeholder 2"/>
          <p:cNvSpPr>
            <a:spLocks noGrp="1"/>
          </p:cNvSpPr>
          <p:nvPr>
            <p:ph idx="1"/>
          </p:nvPr>
        </p:nvSpPr>
        <p:spPr>
          <a:xfrm>
            <a:off x="381000" y="914400"/>
            <a:ext cx="8458200" cy="4953000"/>
          </a:xfrm>
        </p:spPr>
        <p:txBody>
          <a:bodyPr>
            <a:noAutofit/>
          </a:bodyPr>
          <a:lstStyle/>
          <a:p>
            <a:pPr lvl="0" algn="just">
              <a:lnSpc>
                <a:spcPct val="80000"/>
              </a:lnSpc>
              <a:spcBef>
                <a:spcPts val="600"/>
              </a:spcBef>
              <a:spcAft>
                <a:spcPts val="600"/>
              </a:spcAft>
            </a:pPr>
            <a:r>
              <a:rPr lang="en-US" sz="3600" dirty="0" smtClean="0">
                <a:latin typeface="Arial Rounded MT Bold" pitchFamily="34" charset="0"/>
              </a:rPr>
              <a:t>Facts </a:t>
            </a:r>
            <a:r>
              <a:rPr lang="en-US" sz="3600" dirty="0">
                <a:latin typeface="Arial Rounded MT Bold" pitchFamily="34" charset="0"/>
              </a:rPr>
              <a:t>About Faith in People: </a:t>
            </a:r>
            <a:endParaRPr lang="en-US" sz="3600" dirty="0" smtClean="0">
              <a:latin typeface="Arial Rounded MT Bold" pitchFamily="34" charset="0"/>
            </a:endParaRPr>
          </a:p>
          <a:p>
            <a:pPr marL="742950" lvl="0" indent="-742950" algn="just">
              <a:lnSpc>
                <a:spcPct val="80000"/>
              </a:lnSpc>
              <a:spcBef>
                <a:spcPts val="600"/>
              </a:spcBef>
              <a:spcAft>
                <a:spcPts val="600"/>
              </a:spcAft>
              <a:buFont typeface="+mj-lt"/>
              <a:buAutoNum type="arabicParenR"/>
            </a:pPr>
            <a:r>
              <a:rPr lang="en-US" sz="3600" dirty="0" smtClean="0">
                <a:latin typeface="Arial Rounded MT Bold" pitchFamily="34" charset="0"/>
              </a:rPr>
              <a:t>Most </a:t>
            </a:r>
            <a:r>
              <a:rPr lang="en-US" sz="3600" dirty="0">
                <a:latin typeface="Arial Rounded MT Bold" pitchFamily="34" charset="0"/>
              </a:rPr>
              <a:t>people don’t have faith in themselves. </a:t>
            </a:r>
            <a:endParaRPr lang="en-US" sz="3600" dirty="0" smtClean="0">
              <a:latin typeface="Arial Rounded MT Bold" pitchFamily="34" charset="0"/>
            </a:endParaRPr>
          </a:p>
          <a:p>
            <a:pPr marL="909638" lvl="1" indent="0" algn="just">
              <a:lnSpc>
                <a:spcPct val="80000"/>
              </a:lnSpc>
              <a:spcBef>
                <a:spcPts val="600"/>
              </a:spcBef>
              <a:spcAft>
                <a:spcPts val="600"/>
              </a:spcAft>
              <a:buNone/>
            </a:pPr>
            <a:r>
              <a:rPr lang="en-US" i="1" dirty="0" smtClean="0">
                <a:latin typeface="Arial Rounded MT Bold" pitchFamily="34" charset="0"/>
              </a:rPr>
              <a:t>	Moses</a:t>
            </a:r>
            <a:r>
              <a:rPr lang="en-US" i="1" dirty="0">
                <a:latin typeface="Arial Rounded MT Bold" pitchFamily="34" charset="0"/>
              </a:rPr>
              <a:t>, Gideon, Esther, Elijah (at some point), </a:t>
            </a:r>
            <a:endParaRPr lang="en-US" i="1" dirty="0" smtClean="0">
              <a:latin typeface="Arial Rounded MT Bold" pitchFamily="34" charset="0"/>
            </a:endParaRPr>
          </a:p>
          <a:p>
            <a:pPr marL="742950" lvl="0" indent="-742950" algn="just">
              <a:lnSpc>
                <a:spcPct val="80000"/>
              </a:lnSpc>
              <a:spcBef>
                <a:spcPts val="600"/>
              </a:spcBef>
              <a:spcAft>
                <a:spcPts val="600"/>
              </a:spcAft>
              <a:buFont typeface="+mj-lt"/>
              <a:buAutoNum type="arabicParenR"/>
            </a:pPr>
            <a:r>
              <a:rPr lang="en-US" sz="3600" dirty="0" smtClean="0">
                <a:latin typeface="Arial Rounded MT Bold" pitchFamily="34" charset="0"/>
              </a:rPr>
              <a:t>Most </a:t>
            </a:r>
            <a:r>
              <a:rPr lang="en-US" sz="3600" dirty="0">
                <a:latin typeface="Arial Rounded MT Bold" pitchFamily="34" charset="0"/>
              </a:rPr>
              <a:t>people don’t have someone who has faith in them. </a:t>
            </a:r>
            <a:endParaRPr lang="en-US" sz="3600" dirty="0" smtClean="0">
              <a:latin typeface="Arial Rounded MT Bold" pitchFamily="34" charset="0"/>
            </a:endParaRPr>
          </a:p>
          <a:p>
            <a:pPr marL="742950" lvl="0" indent="-742950" algn="just">
              <a:lnSpc>
                <a:spcPct val="80000"/>
              </a:lnSpc>
              <a:spcBef>
                <a:spcPts val="600"/>
              </a:spcBef>
              <a:spcAft>
                <a:spcPts val="600"/>
              </a:spcAft>
              <a:buFont typeface="+mj-lt"/>
              <a:buAutoNum type="arabicParenR"/>
            </a:pPr>
            <a:r>
              <a:rPr lang="en-US" sz="3600" dirty="0" smtClean="0">
                <a:latin typeface="Arial Rounded MT Bold" pitchFamily="34" charset="0"/>
              </a:rPr>
              <a:t>Most </a:t>
            </a:r>
            <a:r>
              <a:rPr lang="en-US" sz="3600" dirty="0">
                <a:latin typeface="Arial Rounded MT Bold" pitchFamily="34" charset="0"/>
              </a:rPr>
              <a:t>people can tell when someone has faith in them. </a:t>
            </a:r>
            <a:endParaRPr lang="en-US" sz="3600" dirty="0" smtClean="0">
              <a:latin typeface="Arial Rounded MT Bold" pitchFamily="34" charset="0"/>
            </a:endParaRPr>
          </a:p>
          <a:p>
            <a:pPr marL="742950" lvl="0" indent="-742950" algn="just">
              <a:lnSpc>
                <a:spcPct val="80000"/>
              </a:lnSpc>
              <a:spcBef>
                <a:spcPts val="600"/>
              </a:spcBef>
              <a:spcAft>
                <a:spcPts val="600"/>
              </a:spcAft>
              <a:buFont typeface="+mj-lt"/>
              <a:buAutoNum type="arabicParenR"/>
            </a:pPr>
            <a:r>
              <a:rPr lang="en-US" sz="3600" dirty="0" smtClean="0">
                <a:latin typeface="Arial Rounded MT Bold" pitchFamily="34" charset="0"/>
              </a:rPr>
              <a:t>Most </a:t>
            </a:r>
            <a:r>
              <a:rPr lang="en-US" sz="3600" dirty="0">
                <a:latin typeface="Arial Rounded MT Bold" pitchFamily="34" charset="0"/>
              </a:rPr>
              <a:t>people will do anything to live up to your faith in them.</a:t>
            </a:r>
            <a:endParaRPr lang="en-US" sz="2000" dirty="0">
              <a:latin typeface="Arial Rounded MT Bold" pitchFamily="34" charset="0"/>
            </a:endParaRPr>
          </a:p>
        </p:txBody>
      </p:sp>
      <p:cxnSp>
        <p:nvCxnSpPr>
          <p:cNvPr id="8" name="Straight Connector 7"/>
          <p:cNvCxnSpPr/>
          <p:nvPr/>
        </p:nvCxnSpPr>
        <p:spPr>
          <a:xfrm>
            <a:off x="381000" y="6553200"/>
            <a:ext cx="8686800" cy="0"/>
          </a:xfrm>
          <a:prstGeom prst="line">
            <a:avLst/>
          </a:prstGeom>
          <a:ln w="31750" cmpd="thinThick">
            <a:solidFill>
              <a:srgbClr val="FF0000"/>
            </a:solidFill>
          </a:ln>
        </p:spPr>
        <p:style>
          <a:lnRef idx="2">
            <a:schemeClr val="dk1"/>
          </a:lnRef>
          <a:fillRef idx="0">
            <a:schemeClr val="dk1"/>
          </a:fillRef>
          <a:effectRef idx="1">
            <a:schemeClr val="dk1"/>
          </a:effectRef>
          <a:fontRef idx="minor">
            <a:schemeClr val="tx1"/>
          </a:fontRef>
        </p:style>
      </p:cxnSp>
      <p:sp>
        <p:nvSpPr>
          <p:cNvPr id="6" name="Footer Placeholder 3"/>
          <p:cNvSpPr>
            <a:spLocks noGrp="1"/>
          </p:cNvSpPr>
          <p:nvPr>
            <p:ph type="ftr" sz="quarter" idx="11"/>
          </p:nvPr>
        </p:nvSpPr>
        <p:spPr>
          <a:xfrm>
            <a:off x="457200" y="6492875"/>
            <a:ext cx="8305800" cy="365125"/>
          </a:xfrm>
        </p:spPr>
        <p:txBody>
          <a:bodyPr/>
          <a:lstStyle/>
          <a:p>
            <a:r>
              <a:rPr lang="en-US" sz="1800" b="1" dirty="0" smtClean="0">
                <a:solidFill>
                  <a:srgbClr val="FF0000"/>
                </a:solidFill>
                <a:latin typeface="Century725 Cn BT" pitchFamily="18" charset="0"/>
              </a:rPr>
              <a:t>TREM CHURCH GROWTH 2020: </a:t>
            </a:r>
            <a:r>
              <a:rPr lang="en-US" sz="1800" b="1" i="1" dirty="0" smtClean="0">
                <a:solidFill>
                  <a:srgbClr val="0000FF"/>
                </a:solidFill>
                <a:latin typeface="Mongolian Baiti" pitchFamily="66" charset="0"/>
                <a:ea typeface="Tahoma" pitchFamily="34" charset="0"/>
                <a:cs typeface="Mongolian Baiti" pitchFamily="66" charset="0"/>
              </a:rPr>
              <a:t>A</a:t>
            </a:r>
            <a:r>
              <a:rPr lang="en-US" sz="1800" b="1" dirty="0" smtClean="0">
                <a:solidFill>
                  <a:srgbClr val="0000FF"/>
                </a:solidFill>
                <a:latin typeface="Mongolian Baiti" pitchFamily="66" charset="0"/>
                <a:ea typeface="Tahoma" pitchFamily="34" charset="0"/>
                <a:cs typeface="Mongolian Baiti" pitchFamily="66" charset="0"/>
              </a:rPr>
              <a:t> </a:t>
            </a:r>
            <a:r>
              <a:rPr lang="en-US" sz="1800" b="1" i="1" dirty="0" smtClean="0">
                <a:solidFill>
                  <a:srgbClr val="0000FF"/>
                </a:solidFill>
                <a:latin typeface="Mongolian Baiti" pitchFamily="66" charset="0"/>
                <a:ea typeface="Tahoma" pitchFamily="34" charset="0"/>
                <a:cs typeface="Mongolian Baiti" pitchFamily="66" charset="0"/>
              </a:rPr>
              <a:t>PERSON OF INFLUENCE  </a:t>
            </a:r>
            <a:r>
              <a:rPr lang="en-US" sz="1800" b="1" i="1" dirty="0" smtClean="0">
                <a:solidFill>
                  <a:srgbClr val="0000FF"/>
                </a:solidFill>
                <a:latin typeface="Mongolian Baiti" pitchFamily="66" charset="0"/>
                <a:ea typeface="Tahoma" pitchFamily="34" charset="0"/>
                <a:cs typeface="Mongolian Baiti" pitchFamily="66" charset="0"/>
              </a:rPr>
              <a:t>HAS FAITH IN PEOPLE</a:t>
            </a:r>
            <a:endParaRPr lang="en-US" sz="1800" b="1" i="1" dirty="0">
              <a:solidFill>
                <a:srgbClr val="0000FF"/>
              </a:solidFill>
              <a:latin typeface="Mongolian Baiti" pitchFamily="66" charset="0"/>
              <a:ea typeface="Tahoma" pitchFamily="34" charset="0"/>
              <a:cs typeface="Mongolian Baiti" pitchFamily="66" charset="0"/>
            </a:endParaRPr>
          </a:p>
        </p:txBody>
      </p:sp>
    </p:spTree>
    <p:extLst>
      <p:ext uri="{BB962C8B-B14F-4D97-AF65-F5344CB8AC3E}">
        <p14:creationId xmlns:p14="http://schemas.microsoft.com/office/powerpoint/2010/main" val="1384422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10600" cy="609600"/>
          </a:xfrm>
        </p:spPr>
        <p:txBody>
          <a:bodyPr>
            <a:noAutofit/>
          </a:bodyPr>
          <a:lstStyle/>
          <a:p>
            <a:pPr>
              <a:lnSpc>
                <a:spcPct val="80000"/>
              </a:lnSpc>
            </a:pPr>
            <a:r>
              <a:rPr lang="en-US" sz="3400" b="1" dirty="0" smtClean="0">
                <a:solidFill>
                  <a:srgbClr val="0000FF"/>
                </a:solidFill>
                <a:latin typeface="Swiss921 BT" pitchFamily="34" charset="0"/>
              </a:rPr>
              <a:t>A PERSON OF INFLUENCE </a:t>
            </a:r>
            <a:r>
              <a:rPr lang="en-US" sz="3400" b="1" dirty="0" smtClean="0">
                <a:solidFill>
                  <a:srgbClr val="0000FF"/>
                </a:solidFill>
                <a:latin typeface="Swiss921 BT" pitchFamily="34" charset="0"/>
              </a:rPr>
              <a:t>HAS FAITH IN PEOPLE</a:t>
            </a:r>
            <a:endParaRPr lang="en-US" sz="3400" dirty="0">
              <a:solidFill>
                <a:srgbClr val="0000FF"/>
              </a:solidFill>
              <a:latin typeface="Swiss921 BT" pitchFamily="34" charset="0"/>
            </a:endParaRPr>
          </a:p>
        </p:txBody>
      </p:sp>
      <p:sp>
        <p:nvSpPr>
          <p:cNvPr id="3" name="Content Placeholder 2"/>
          <p:cNvSpPr>
            <a:spLocks noGrp="1"/>
          </p:cNvSpPr>
          <p:nvPr>
            <p:ph idx="1"/>
          </p:nvPr>
        </p:nvSpPr>
        <p:spPr>
          <a:xfrm>
            <a:off x="381000" y="838200"/>
            <a:ext cx="8458200" cy="4953000"/>
          </a:xfrm>
        </p:spPr>
        <p:txBody>
          <a:bodyPr>
            <a:noAutofit/>
          </a:bodyPr>
          <a:lstStyle/>
          <a:p>
            <a:pPr lvl="0" algn="just">
              <a:lnSpc>
                <a:spcPct val="80000"/>
              </a:lnSpc>
              <a:spcBef>
                <a:spcPts val="600"/>
              </a:spcBef>
              <a:spcAft>
                <a:spcPts val="600"/>
              </a:spcAft>
            </a:pPr>
            <a:r>
              <a:rPr lang="en-US" sz="3600" dirty="0">
                <a:latin typeface="Arial Rounded MT Bold" pitchFamily="34" charset="0"/>
              </a:rPr>
              <a:t>Becoming a Believer in </a:t>
            </a:r>
            <a:r>
              <a:rPr lang="en-US" sz="3600" dirty="0" smtClean="0">
                <a:latin typeface="Arial Rounded MT Bold" pitchFamily="34" charset="0"/>
              </a:rPr>
              <a:t>People:</a:t>
            </a:r>
          </a:p>
          <a:p>
            <a:pPr lvl="0" algn="just">
              <a:lnSpc>
                <a:spcPct val="80000"/>
              </a:lnSpc>
              <a:spcBef>
                <a:spcPts val="600"/>
              </a:spcBef>
              <a:spcAft>
                <a:spcPts val="600"/>
              </a:spcAft>
            </a:pPr>
            <a:r>
              <a:rPr lang="en-US" sz="3600" dirty="0" smtClean="0">
                <a:latin typeface="Arial Rounded MT Bold" pitchFamily="34" charset="0"/>
              </a:rPr>
              <a:t>How </a:t>
            </a:r>
            <a:r>
              <a:rPr lang="en-US" sz="3600" dirty="0">
                <a:latin typeface="Arial Rounded MT Bold" pitchFamily="34" charset="0"/>
              </a:rPr>
              <a:t>do we demonstrate faith in </a:t>
            </a:r>
            <a:r>
              <a:rPr lang="en-US" sz="3600" dirty="0" smtClean="0">
                <a:latin typeface="Arial Rounded MT Bold" pitchFamily="34" charset="0"/>
              </a:rPr>
              <a:t>people? </a:t>
            </a:r>
          </a:p>
          <a:p>
            <a:pPr marL="914400" lvl="0" indent="-461963" algn="just">
              <a:lnSpc>
                <a:spcPct val="80000"/>
              </a:lnSpc>
              <a:spcBef>
                <a:spcPts val="600"/>
              </a:spcBef>
              <a:spcAft>
                <a:spcPts val="600"/>
              </a:spcAft>
              <a:buFont typeface="+mj-lt"/>
              <a:buAutoNum type="arabicParenR"/>
            </a:pPr>
            <a:r>
              <a:rPr lang="en-US" dirty="0" smtClean="0">
                <a:latin typeface="Arial Rounded MT Bold" pitchFamily="34" charset="0"/>
              </a:rPr>
              <a:t>Believe in them before they succeed. </a:t>
            </a:r>
          </a:p>
          <a:p>
            <a:pPr marL="914400" lvl="0" indent="-461963" algn="just">
              <a:lnSpc>
                <a:spcPct val="80000"/>
              </a:lnSpc>
              <a:spcBef>
                <a:spcPts val="600"/>
              </a:spcBef>
              <a:spcAft>
                <a:spcPts val="600"/>
              </a:spcAft>
              <a:buFont typeface="+mj-lt"/>
              <a:buAutoNum type="arabicParenR"/>
            </a:pPr>
            <a:r>
              <a:rPr lang="en-US" dirty="0" smtClean="0">
                <a:latin typeface="Arial Rounded MT Bold" pitchFamily="34" charset="0"/>
              </a:rPr>
              <a:t>Emphasize their strengths.</a:t>
            </a:r>
          </a:p>
          <a:p>
            <a:pPr marL="914400" lvl="0" indent="-461963" algn="just">
              <a:lnSpc>
                <a:spcPct val="80000"/>
              </a:lnSpc>
              <a:spcBef>
                <a:spcPts val="600"/>
              </a:spcBef>
              <a:spcAft>
                <a:spcPts val="600"/>
              </a:spcAft>
              <a:buFont typeface="+mj-lt"/>
              <a:buAutoNum type="arabicParenR"/>
            </a:pPr>
            <a:r>
              <a:rPr lang="en-US" dirty="0" smtClean="0">
                <a:latin typeface="Arial Rounded MT Bold" pitchFamily="34" charset="0"/>
              </a:rPr>
              <a:t>List their past successes. </a:t>
            </a:r>
          </a:p>
          <a:p>
            <a:pPr marL="914400" lvl="0" indent="-461963" algn="just">
              <a:lnSpc>
                <a:spcPct val="80000"/>
              </a:lnSpc>
              <a:spcBef>
                <a:spcPts val="600"/>
              </a:spcBef>
              <a:spcAft>
                <a:spcPts val="600"/>
              </a:spcAft>
              <a:buFont typeface="+mj-lt"/>
              <a:buAutoNum type="arabicParenR"/>
            </a:pPr>
            <a:r>
              <a:rPr lang="en-US" dirty="0" smtClean="0">
                <a:latin typeface="Arial Rounded MT Bold" pitchFamily="34" charset="0"/>
              </a:rPr>
              <a:t>Instill conﬁdence when they fail. </a:t>
            </a:r>
          </a:p>
          <a:p>
            <a:pPr marL="914400" lvl="0" indent="-461963" algn="just">
              <a:lnSpc>
                <a:spcPct val="80000"/>
              </a:lnSpc>
              <a:spcBef>
                <a:spcPts val="600"/>
              </a:spcBef>
              <a:spcAft>
                <a:spcPts val="600"/>
              </a:spcAft>
              <a:buFont typeface="+mj-lt"/>
              <a:buAutoNum type="arabicParenR"/>
            </a:pPr>
            <a:r>
              <a:rPr lang="en-US" dirty="0" smtClean="0">
                <a:latin typeface="Arial Rounded MT Bold" pitchFamily="34" charset="0"/>
              </a:rPr>
              <a:t>Experience some wins together. Take them along in some ventures. </a:t>
            </a:r>
          </a:p>
          <a:p>
            <a:pPr marL="914400" lvl="0" indent="-461963" algn="just">
              <a:lnSpc>
                <a:spcPct val="80000"/>
              </a:lnSpc>
              <a:spcBef>
                <a:spcPts val="600"/>
              </a:spcBef>
              <a:spcAft>
                <a:spcPts val="600"/>
              </a:spcAft>
              <a:buFont typeface="+mj-lt"/>
              <a:buAutoNum type="arabicParenR"/>
            </a:pPr>
            <a:r>
              <a:rPr lang="en-US" dirty="0" smtClean="0">
                <a:latin typeface="Arial Rounded MT Bold" pitchFamily="34" charset="0"/>
              </a:rPr>
              <a:t>Visualize their future success. </a:t>
            </a:r>
          </a:p>
          <a:p>
            <a:pPr marL="914400" lvl="0" indent="-461963" algn="just">
              <a:lnSpc>
                <a:spcPct val="80000"/>
              </a:lnSpc>
              <a:spcBef>
                <a:spcPts val="600"/>
              </a:spcBef>
              <a:spcAft>
                <a:spcPts val="600"/>
              </a:spcAft>
              <a:buFont typeface="+mj-lt"/>
              <a:buAutoNum type="arabicParenR"/>
            </a:pPr>
            <a:r>
              <a:rPr lang="en-US" dirty="0" smtClean="0">
                <a:latin typeface="Arial Rounded MT Bold" pitchFamily="34" charset="0"/>
              </a:rPr>
              <a:t>Expect a new level of living in them.</a:t>
            </a:r>
            <a:endParaRPr lang="en-US" sz="1800" dirty="0">
              <a:latin typeface="Arial Rounded MT Bold" pitchFamily="34" charset="0"/>
            </a:endParaRPr>
          </a:p>
        </p:txBody>
      </p:sp>
      <p:cxnSp>
        <p:nvCxnSpPr>
          <p:cNvPr id="8" name="Straight Connector 7"/>
          <p:cNvCxnSpPr/>
          <p:nvPr/>
        </p:nvCxnSpPr>
        <p:spPr>
          <a:xfrm>
            <a:off x="381000" y="6553200"/>
            <a:ext cx="8686800" cy="0"/>
          </a:xfrm>
          <a:prstGeom prst="line">
            <a:avLst/>
          </a:prstGeom>
          <a:ln w="31750" cmpd="thinThick">
            <a:solidFill>
              <a:srgbClr val="FF0000"/>
            </a:solidFill>
          </a:ln>
        </p:spPr>
        <p:style>
          <a:lnRef idx="2">
            <a:schemeClr val="dk1"/>
          </a:lnRef>
          <a:fillRef idx="0">
            <a:schemeClr val="dk1"/>
          </a:fillRef>
          <a:effectRef idx="1">
            <a:schemeClr val="dk1"/>
          </a:effectRef>
          <a:fontRef idx="minor">
            <a:schemeClr val="tx1"/>
          </a:fontRef>
        </p:style>
      </p:cxnSp>
      <p:sp>
        <p:nvSpPr>
          <p:cNvPr id="6" name="Footer Placeholder 3"/>
          <p:cNvSpPr>
            <a:spLocks noGrp="1"/>
          </p:cNvSpPr>
          <p:nvPr>
            <p:ph type="ftr" sz="quarter" idx="11"/>
          </p:nvPr>
        </p:nvSpPr>
        <p:spPr>
          <a:xfrm>
            <a:off x="457200" y="6492875"/>
            <a:ext cx="8305800" cy="365125"/>
          </a:xfrm>
        </p:spPr>
        <p:txBody>
          <a:bodyPr/>
          <a:lstStyle/>
          <a:p>
            <a:r>
              <a:rPr lang="en-US" sz="1800" b="1" dirty="0" smtClean="0">
                <a:solidFill>
                  <a:srgbClr val="FF0000"/>
                </a:solidFill>
                <a:latin typeface="Century725 Cn BT" pitchFamily="18" charset="0"/>
              </a:rPr>
              <a:t>TREM CHURCH GROWTH 2020: </a:t>
            </a:r>
            <a:r>
              <a:rPr lang="en-US" sz="1800" b="1" i="1" dirty="0" smtClean="0">
                <a:solidFill>
                  <a:srgbClr val="0000FF"/>
                </a:solidFill>
                <a:latin typeface="Mongolian Baiti" pitchFamily="66" charset="0"/>
                <a:ea typeface="Tahoma" pitchFamily="34" charset="0"/>
                <a:cs typeface="Mongolian Baiti" pitchFamily="66" charset="0"/>
              </a:rPr>
              <a:t>A</a:t>
            </a:r>
            <a:r>
              <a:rPr lang="en-US" sz="1800" b="1" dirty="0" smtClean="0">
                <a:solidFill>
                  <a:srgbClr val="0000FF"/>
                </a:solidFill>
                <a:latin typeface="Mongolian Baiti" pitchFamily="66" charset="0"/>
                <a:ea typeface="Tahoma" pitchFamily="34" charset="0"/>
                <a:cs typeface="Mongolian Baiti" pitchFamily="66" charset="0"/>
              </a:rPr>
              <a:t> </a:t>
            </a:r>
            <a:r>
              <a:rPr lang="en-US" sz="1800" b="1" i="1" dirty="0" smtClean="0">
                <a:solidFill>
                  <a:srgbClr val="0000FF"/>
                </a:solidFill>
                <a:latin typeface="Mongolian Baiti" pitchFamily="66" charset="0"/>
                <a:ea typeface="Tahoma" pitchFamily="34" charset="0"/>
                <a:cs typeface="Mongolian Baiti" pitchFamily="66" charset="0"/>
              </a:rPr>
              <a:t>PERSON OF INFLUENCE  </a:t>
            </a:r>
            <a:r>
              <a:rPr lang="en-US" sz="1800" b="1" i="1" dirty="0" smtClean="0">
                <a:solidFill>
                  <a:srgbClr val="0000FF"/>
                </a:solidFill>
                <a:latin typeface="Mongolian Baiti" pitchFamily="66" charset="0"/>
                <a:ea typeface="Tahoma" pitchFamily="34" charset="0"/>
                <a:cs typeface="Mongolian Baiti" pitchFamily="66" charset="0"/>
              </a:rPr>
              <a:t>HAS FAITH IN PEOPLE</a:t>
            </a:r>
            <a:endParaRPr lang="en-US" sz="1800" b="1" i="1" dirty="0">
              <a:solidFill>
                <a:srgbClr val="0000FF"/>
              </a:solidFill>
              <a:latin typeface="Mongolian Baiti" pitchFamily="66" charset="0"/>
              <a:ea typeface="Tahoma" pitchFamily="34" charset="0"/>
              <a:cs typeface="Mongolian Baiti" pitchFamily="66" charset="0"/>
            </a:endParaRPr>
          </a:p>
        </p:txBody>
      </p:sp>
    </p:spTree>
    <p:extLst>
      <p:ext uri="{BB962C8B-B14F-4D97-AF65-F5344CB8AC3E}">
        <p14:creationId xmlns:p14="http://schemas.microsoft.com/office/powerpoint/2010/main" val="14441104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0"/>
            <a:ext cx="8229600" cy="2590800"/>
          </a:xfrm>
        </p:spPr>
        <p:txBody>
          <a:bodyPr>
            <a:normAutofit/>
          </a:bodyPr>
          <a:lstStyle/>
          <a:p>
            <a:pPr marL="0" indent="0" algn="ctr">
              <a:buNone/>
            </a:pPr>
            <a:r>
              <a:rPr lang="en-US" sz="8000" dirty="0" smtClean="0">
                <a:solidFill>
                  <a:srgbClr val="FF0000"/>
                </a:solidFill>
                <a:latin typeface="Arial Black" pitchFamily="34" charset="0"/>
              </a:rPr>
              <a:t>THANK YOU </a:t>
            </a:r>
            <a:endParaRPr lang="en-US" sz="6000" dirty="0" smtClean="0">
              <a:solidFill>
                <a:srgbClr val="FF0000"/>
              </a:solidFill>
              <a:latin typeface="Arial Black" pitchFamily="34" charset="0"/>
            </a:endParaRPr>
          </a:p>
          <a:p>
            <a:pPr marL="0" indent="0" algn="ctr">
              <a:buNone/>
            </a:pPr>
            <a:r>
              <a:rPr lang="en-US" sz="4800" dirty="0" smtClean="0">
                <a:latin typeface="Swiss921 BT" pitchFamily="34" charset="0"/>
                <a:cs typeface="Adobe Hebrew" pitchFamily="18" charset="-79"/>
              </a:rPr>
              <a:t>AND GOD BLESS</a:t>
            </a:r>
            <a:endParaRPr lang="en-US" sz="4800" dirty="0">
              <a:latin typeface="Swiss921 BT" pitchFamily="34" charset="0"/>
              <a:cs typeface="Adobe Hebrew" pitchFamily="18" charset="-79"/>
            </a:endParaRPr>
          </a:p>
        </p:txBody>
      </p:sp>
    </p:spTree>
    <p:extLst>
      <p:ext uri="{BB962C8B-B14F-4D97-AF65-F5344CB8AC3E}">
        <p14:creationId xmlns:p14="http://schemas.microsoft.com/office/powerpoint/2010/main" val="1016396072"/>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3.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1098</TotalTime>
  <Words>771</Words>
  <Application>Microsoft Office PowerPoint</Application>
  <PresentationFormat>On-screen Show (4:3)</PresentationFormat>
  <Paragraphs>56</Paragraphs>
  <Slides>9</Slides>
  <Notes>1</Notes>
  <HiddenSlides>0</HiddenSlides>
  <MMClips>0</MMClips>
  <ScaleCrop>false</ScaleCrop>
  <HeadingPairs>
    <vt:vector size="4" baseType="variant">
      <vt:variant>
        <vt:lpstr>Theme</vt:lpstr>
      </vt:variant>
      <vt:variant>
        <vt:i4>3</vt:i4>
      </vt:variant>
      <vt:variant>
        <vt:lpstr>Slide Titles</vt:lpstr>
      </vt:variant>
      <vt:variant>
        <vt:i4>9</vt:i4>
      </vt:variant>
    </vt:vector>
  </HeadingPairs>
  <TitlesOfParts>
    <vt:vector size="12" baseType="lpstr">
      <vt:lpstr>Office Theme</vt:lpstr>
      <vt:lpstr>Aspect</vt:lpstr>
      <vt:lpstr>Waveform</vt:lpstr>
      <vt:lpstr>TREM LEADERSHIP MONTH 5</vt:lpstr>
      <vt:lpstr>A PERSON OF INFLUENCE HAS FAITH IN PEOPLE</vt:lpstr>
      <vt:lpstr>A PERSON OF INFLUENCE HAS FAITH IN PEOPLE</vt:lpstr>
      <vt:lpstr>A PERSON OF INFLUENCE HAS FAITH IN PEOPLE</vt:lpstr>
      <vt:lpstr>A PERSON OF INFLUENCE HAS FAITH IN PEOPLE</vt:lpstr>
      <vt:lpstr>A PERSON OF INFLUENCE HAS FAITH IN PEOPLE</vt:lpstr>
      <vt:lpstr>A PERSON OF INFLUENCE HAS FAITH IN PEOPLE</vt:lpstr>
      <vt:lpstr>A PERSON OF INFLUENCE HAS FAITH IN PEOPLE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INTERGRITY</dc:title>
  <dc:creator>Windows User</dc:creator>
  <cp:lastModifiedBy>TREM UYO MEDIA-AUDIO</cp:lastModifiedBy>
  <cp:revision>36</cp:revision>
  <dcterms:created xsi:type="dcterms:W3CDTF">2020-01-31T22:12:31Z</dcterms:created>
  <dcterms:modified xsi:type="dcterms:W3CDTF">2020-02-07T16:43:57Z</dcterms:modified>
</cp:coreProperties>
</file>