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0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>
        <p:scale>
          <a:sx n="73" d="100"/>
          <a:sy n="73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92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57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4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96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09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97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1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49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0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9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44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C4153-1D85-4B1A-A56B-8DACED6B1794}" type="datetimeFigureOut">
              <a:rPr lang="en-GB" smtClean="0"/>
              <a:t>28/02/2021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1B2BB-3863-493E-A8EF-945F756F7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8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EXPONENTIAL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TRANS-GENERATIONAL LEADER: PART 2</a:t>
            </a:r>
          </a:p>
          <a:p>
            <a:endParaRPr lang="en-GB" dirty="0"/>
          </a:p>
          <a:p>
            <a:r>
              <a:rPr lang="en-GB" dirty="0" smtClean="0"/>
              <a:t>BY</a:t>
            </a:r>
          </a:p>
          <a:p>
            <a:r>
              <a:rPr lang="en-GB" dirty="0" smtClean="0"/>
              <a:t>DCN. IDONGESIT OKONETUK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7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THE DIFFERENT AGE GENERATIONS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599" cy="5167311"/>
          </a:xfrm>
        </p:spPr>
      </p:pic>
    </p:spTree>
    <p:extLst>
      <p:ext uri="{BB962C8B-B14F-4D97-AF65-F5344CB8AC3E}">
        <p14:creationId xmlns:p14="http://schemas.microsoft.com/office/powerpoint/2010/main" val="448096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/>
              <a:t>2 ASPECTS OF THE DEFINITION OF THE TRANS-GENERATIONAL LEADER</a:t>
            </a:r>
            <a:endParaRPr lang="en-GB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2"/>
          </a:xfrm>
        </p:spPr>
      </p:pic>
    </p:spTree>
    <p:extLst>
      <p:ext uri="{BB962C8B-B14F-4D97-AF65-F5344CB8AC3E}">
        <p14:creationId xmlns:p14="http://schemas.microsoft.com/office/powerpoint/2010/main" val="301953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THE RELEVANCE OF THE TEACHING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UNDERSCORE THE ROLE OF THE TRANS-GENERATIONAL LEADER IN THE EXPONENTIAL GROWTH OF THE CHURCH OR ANY ORGANIZATION.</a:t>
            </a:r>
          </a:p>
          <a:p>
            <a:r>
              <a:rPr lang="en-GB" dirty="0" smtClean="0"/>
              <a:t>TO EQUIP LEADERS WITH THE NEEDED SKILLS AND CAPACITIES TO BE </a:t>
            </a:r>
            <a:r>
              <a:rPr lang="en-GB" dirty="0" smtClean="0"/>
              <a:t>EFFECTIVE </a:t>
            </a:r>
            <a:r>
              <a:rPr lang="en-GB" dirty="0" smtClean="0"/>
              <a:t>TRANS-GENERATIONAL </a:t>
            </a:r>
            <a:r>
              <a:rPr lang="en-GB" dirty="0" smtClean="0"/>
              <a:t>LEADERS. </a:t>
            </a:r>
            <a:endParaRPr lang="en-GB" dirty="0" smtClean="0"/>
          </a:p>
          <a:p>
            <a:r>
              <a:rPr lang="en-GB" dirty="0" smtClean="0"/>
              <a:t>TO PREPARE WOULD-BE LEADERS FOR THE LEADERSHIP ROLE AHEAD.</a:t>
            </a:r>
          </a:p>
          <a:p>
            <a:r>
              <a:rPr lang="en-GB" dirty="0" smtClean="0"/>
              <a:t>TO EMPHASIZE THE IMPORTANCE OF SUCCESSION PLANNING.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38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ATTRIBUTES OF THE TRANS-GENERATIONAL LEADER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4327"/>
            <a:ext cx="10515600" cy="4112636"/>
          </a:xfrm>
        </p:spPr>
        <p:txBody>
          <a:bodyPr/>
          <a:lstStyle/>
          <a:p>
            <a:r>
              <a:rPr lang="en-GB" dirty="0" smtClean="0"/>
              <a:t>OPEN </a:t>
            </a:r>
            <a:r>
              <a:rPr lang="en-GB" dirty="0" smtClean="0"/>
              <a:t>MINDED</a:t>
            </a:r>
            <a:endParaRPr lang="en-GB" dirty="0" smtClean="0"/>
          </a:p>
          <a:p>
            <a:r>
              <a:rPr lang="en-GB" dirty="0" smtClean="0"/>
              <a:t>CONTEMPORARY</a:t>
            </a:r>
            <a:endParaRPr lang="en-GB" dirty="0" smtClean="0"/>
          </a:p>
          <a:p>
            <a:r>
              <a:rPr lang="en-GB" dirty="0" smtClean="0"/>
              <a:t>VISIONARY</a:t>
            </a:r>
            <a:endParaRPr lang="en-GB" dirty="0" smtClean="0"/>
          </a:p>
          <a:p>
            <a:r>
              <a:rPr lang="en-GB" dirty="0" smtClean="0"/>
              <a:t>UTILITARIAN</a:t>
            </a:r>
            <a:endParaRPr lang="en-GB" dirty="0" smtClean="0"/>
          </a:p>
          <a:p>
            <a:r>
              <a:rPr lang="en-GB" dirty="0" smtClean="0"/>
              <a:t>EMPATHETIC</a:t>
            </a:r>
            <a:endParaRPr lang="en-GB" dirty="0" smtClean="0"/>
          </a:p>
          <a:p>
            <a:r>
              <a:rPr lang="en-GB" dirty="0" smtClean="0"/>
              <a:t>INTEGRITY</a:t>
            </a:r>
            <a:endParaRPr lang="en-GB" dirty="0" smtClean="0"/>
          </a:p>
          <a:p>
            <a:r>
              <a:rPr lang="en-GB" dirty="0" smtClean="0"/>
              <a:t>LEGACY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89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WHAT ARE THE REWARDS FOR SERVICE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2873"/>
            <a:ext cx="10515600" cy="3974090"/>
          </a:xfrm>
        </p:spPr>
        <p:txBody>
          <a:bodyPr/>
          <a:lstStyle/>
          <a:p>
            <a:r>
              <a:rPr lang="en-GB" dirty="0" smtClean="0"/>
              <a:t>SELF-WORTH </a:t>
            </a:r>
            <a:endParaRPr lang="en-GB" dirty="0" smtClean="0"/>
          </a:p>
          <a:p>
            <a:r>
              <a:rPr lang="en-GB" dirty="0" smtClean="0"/>
              <a:t>FULFILMENT OF </a:t>
            </a:r>
            <a:r>
              <a:rPr lang="en-GB" dirty="0" smtClean="0"/>
              <a:t>PURPOSE</a:t>
            </a:r>
            <a:endParaRPr lang="en-GB" dirty="0" smtClean="0"/>
          </a:p>
          <a:p>
            <a:r>
              <a:rPr lang="en-GB" dirty="0" smtClean="0"/>
              <a:t>PROMOTION TO HIGHER </a:t>
            </a:r>
            <a:r>
              <a:rPr lang="en-GB" dirty="0" smtClean="0"/>
              <a:t>SERVICE</a:t>
            </a:r>
            <a:endParaRPr lang="en-GB" dirty="0" smtClean="0"/>
          </a:p>
          <a:p>
            <a:r>
              <a:rPr lang="en-GB" dirty="0" smtClean="0"/>
              <a:t>FAVOURS/COMMERCIAL ENGAGEMENT/FINANCIAL </a:t>
            </a:r>
            <a:r>
              <a:rPr lang="en-GB" dirty="0" smtClean="0"/>
              <a:t>REWARD</a:t>
            </a:r>
            <a:endParaRPr lang="en-GB" dirty="0" smtClean="0"/>
          </a:p>
          <a:p>
            <a:r>
              <a:rPr lang="en-GB" dirty="0" smtClean="0"/>
              <a:t>GOD’S </a:t>
            </a:r>
            <a:r>
              <a:rPr lang="en-GB" dirty="0" smtClean="0"/>
              <a:t>BLESSING</a:t>
            </a:r>
            <a:endParaRPr lang="en-GB" dirty="0" smtClean="0"/>
          </a:p>
          <a:p>
            <a:r>
              <a:rPr lang="en-GB" dirty="0" smtClean="0"/>
              <a:t>LASTING </a:t>
            </a:r>
            <a:r>
              <a:rPr lang="en-GB" dirty="0" smtClean="0"/>
              <a:t>LEGACY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438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 CALL FOR SERVICE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9855"/>
            <a:ext cx="10515600" cy="3877108"/>
          </a:xfrm>
        </p:spPr>
        <p:txBody>
          <a:bodyPr/>
          <a:lstStyle/>
          <a:p>
            <a:r>
              <a:rPr lang="en-GB" dirty="0" smtClean="0"/>
              <a:t>MAKE YOURSELF AVAILABLE </a:t>
            </a:r>
            <a:endParaRPr lang="en-GB" dirty="0" smtClean="0"/>
          </a:p>
          <a:p>
            <a:r>
              <a:rPr lang="en-GB" dirty="0" smtClean="0"/>
              <a:t>JUST THE WAY YOU </a:t>
            </a:r>
            <a:r>
              <a:rPr lang="en-GB" dirty="0" smtClean="0"/>
              <a:t>ARE</a:t>
            </a:r>
            <a:endParaRPr lang="en-GB" dirty="0" smtClean="0"/>
          </a:p>
          <a:p>
            <a:r>
              <a:rPr lang="en-GB" dirty="0" smtClean="0"/>
              <a:t>ANY SERVICE IS </a:t>
            </a:r>
            <a:r>
              <a:rPr lang="en-GB" dirty="0" smtClean="0"/>
              <a:t>ENOUGH</a:t>
            </a:r>
            <a:endParaRPr lang="en-GB" dirty="0" smtClean="0"/>
          </a:p>
          <a:p>
            <a:r>
              <a:rPr lang="en-GB" dirty="0" smtClean="0"/>
              <a:t>YOUR BEST FAITHFUL EFFORTS AND NOT YOUR </a:t>
            </a:r>
            <a:r>
              <a:rPr lang="en-GB" dirty="0" smtClean="0"/>
              <a:t>BLOOD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35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YOU HAVE JUST BEEN INVITED TO BE A TRANS-GENERATIONAL LEADER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906981"/>
            <a:ext cx="10515600" cy="2269981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THANK YOU FOR LISTENING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067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154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EXPONENTIAL</vt:lpstr>
      <vt:lpstr>THE DIFFERENT AGE GENERATIONS</vt:lpstr>
      <vt:lpstr>2 ASPECTS OF THE DEFINITION OF THE TRANS-GENERATIONAL LEADER</vt:lpstr>
      <vt:lpstr>THE RELEVANCE OF THE TEACHING</vt:lpstr>
      <vt:lpstr>ATTRIBUTES OF THE TRANS-GENERATIONAL LEADER </vt:lpstr>
      <vt:lpstr>WHAT ARE THE REWARDS FOR SERVICE</vt:lpstr>
      <vt:lpstr>A CALL FOR SERVICE</vt:lpstr>
      <vt:lpstr>YOU HAVE JUST BEEN INVITED TO BE A TRANS-GENERATIONAL LEADER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CHAIRMAN</dc:creator>
  <cp:lastModifiedBy>CHAIRMAN</cp:lastModifiedBy>
  <cp:revision>18</cp:revision>
  <dcterms:created xsi:type="dcterms:W3CDTF">2021-02-28T03:01:10Z</dcterms:created>
  <dcterms:modified xsi:type="dcterms:W3CDTF">2021-02-28T06:32:31Z</dcterms:modified>
</cp:coreProperties>
</file>